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15"/>
  </p:notesMasterIdLst>
  <p:sldIdLst>
    <p:sldId id="490" r:id="rId2"/>
    <p:sldId id="491" r:id="rId3"/>
    <p:sldId id="492" r:id="rId4"/>
    <p:sldId id="582" r:id="rId5"/>
    <p:sldId id="548" r:id="rId6"/>
    <p:sldId id="617" r:id="rId7"/>
    <p:sldId id="616" r:id="rId8"/>
    <p:sldId id="559" r:id="rId9"/>
    <p:sldId id="489" r:id="rId10"/>
    <p:sldId id="468" r:id="rId11"/>
    <p:sldId id="469" r:id="rId12"/>
    <p:sldId id="470" r:id="rId13"/>
    <p:sldId id="488" r:id="rId14"/>
    <p:sldId id="474" r:id="rId15"/>
    <p:sldId id="419" r:id="rId16"/>
    <p:sldId id="420" r:id="rId17"/>
    <p:sldId id="547" r:id="rId18"/>
    <p:sldId id="450" r:id="rId19"/>
    <p:sldId id="550" r:id="rId20"/>
    <p:sldId id="553" r:id="rId21"/>
    <p:sldId id="555" r:id="rId22"/>
    <p:sldId id="556" r:id="rId23"/>
    <p:sldId id="580" r:id="rId24"/>
    <p:sldId id="560" r:id="rId25"/>
    <p:sldId id="554" r:id="rId26"/>
    <p:sldId id="557" r:id="rId27"/>
    <p:sldId id="558" r:id="rId28"/>
    <p:sldId id="552" r:id="rId29"/>
    <p:sldId id="551" r:id="rId30"/>
    <p:sldId id="618" r:id="rId31"/>
    <p:sldId id="503" r:id="rId32"/>
    <p:sldId id="581" r:id="rId33"/>
    <p:sldId id="619" r:id="rId34"/>
    <p:sldId id="588" r:id="rId35"/>
    <p:sldId id="549" r:id="rId36"/>
    <p:sldId id="615" r:id="rId37"/>
    <p:sldId id="495" r:id="rId38"/>
    <p:sldId id="498" r:id="rId39"/>
    <p:sldId id="584" r:id="rId40"/>
    <p:sldId id="496" r:id="rId41"/>
    <p:sldId id="561" r:id="rId42"/>
    <p:sldId id="497" r:id="rId43"/>
    <p:sldId id="499" r:id="rId44"/>
    <p:sldId id="566" r:id="rId45"/>
    <p:sldId id="585" r:id="rId46"/>
    <p:sldId id="569" r:id="rId47"/>
    <p:sldId id="563" r:id="rId48"/>
    <p:sldId id="565" r:id="rId49"/>
    <p:sldId id="564" r:id="rId50"/>
    <p:sldId id="591" r:id="rId51"/>
    <p:sldId id="614" r:id="rId52"/>
    <p:sldId id="613" r:id="rId53"/>
    <p:sldId id="606" r:id="rId54"/>
    <p:sldId id="607" r:id="rId55"/>
    <p:sldId id="610" r:id="rId56"/>
    <p:sldId id="608" r:id="rId57"/>
    <p:sldId id="609" r:id="rId58"/>
    <p:sldId id="568" r:id="rId59"/>
    <p:sldId id="611" r:id="rId60"/>
    <p:sldId id="612" r:id="rId61"/>
    <p:sldId id="570" r:id="rId62"/>
    <p:sldId id="590" r:id="rId63"/>
    <p:sldId id="456" r:id="rId64"/>
    <p:sldId id="620" r:id="rId65"/>
    <p:sldId id="621" r:id="rId66"/>
    <p:sldId id="459" r:id="rId67"/>
    <p:sldId id="428" r:id="rId68"/>
    <p:sldId id="427" r:id="rId69"/>
    <p:sldId id="429" r:id="rId70"/>
    <p:sldId id="433" r:id="rId71"/>
    <p:sldId id="447" r:id="rId72"/>
    <p:sldId id="567" r:id="rId73"/>
    <p:sldId id="589" r:id="rId74"/>
    <p:sldId id="562" r:id="rId75"/>
    <p:sldId id="572" r:id="rId76"/>
    <p:sldId id="571" r:id="rId77"/>
    <p:sldId id="573" r:id="rId78"/>
    <p:sldId id="494" r:id="rId79"/>
    <p:sldId id="458" r:id="rId80"/>
    <p:sldId id="598" r:id="rId81"/>
    <p:sldId id="594" r:id="rId82"/>
    <p:sldId id="595" r:id="rId83"/>
    <p:sldId id="596" r:id="rId84"/>
    <p:sldId id="597" r:id="rId85"/>
    <p:sldId id="600" r:id="rId86"/>
    <p:sldId id="599" r:id="rId87"/>
    <p:sldId id="601" r:id="rId88"/>
    <p:sldId id="602" r:id="rId89"/>
    <p:sldId id="603" r:id="rId90"/>
    <p:sldId id="604" r:id="rId91"/>
    <p:sldId id="605" r:id="rId92"/>
    <p:sldId id="593" r:id="rId93"/>
    <p:sldId id="623" r:id="rId94"/>
    <p:sldId id="624" r:id="rId95"/>
    <p:sldId id="592" r:id="rId96"/>
    <p:sldId id="501" r:id="rId97"/>
    <p:sldId id="502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73" r:id="rId106"/>
    <p:sldId id="471" r:id="rId107"/>
    <p:sldId id="412" r:id="rId108"/>
    <p:sldId id="413" r:id="rId109"/>
    <p:sldId id="414" r:id="rId110"/>
    <p:sldId id="415" r:id="rId111"/>
    <p:sldId id="416" r:id="rId112"/>
    <p:sldId id="330" r:id="rId113"/>
    <p:sldId id="574" r:id="rId1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Maulwurf" initials="HM" lastIdx="1" clrIdx="0">
    <p:extLst>
      <p:ext uri="{19B8F6BF-5375-455C-9EA6-DF929625EA0E}">
        <p15:presenceInfo xmlns:p15="http://schemas.microsoft.com/office/powerpoint/2012/main" userId="6eee015ef85b44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807" autoAdjust="0"/>
  </p:normalViewPr>
  <p:slideViewPr>
    <p:cSldViewPr snapToGrid="0">
      <p:cViewPr varScale="1">
        <p:scale>
          <a:sx n="96" d="100"/>
          <a:sy n="96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ustomXml" Target="../customXml/item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Maulwurf" userId="6eee015ef85b4496" providerId="LiveId" clId="{5317004D-03BA-4C79-815A-1567596D36A7}"/>
    <pc:docChg chg="undo custSel addSld delSld modSld sldOrd">
      <pc:chgData name="Hans Maulwurf" userId="6eee015ef85b4496" providerId="LiveId" clId="{5317004D-03BA-4C79-815A-1567596D36A7}" dt="2020-08-24T21:30:14.413" v="395" actId="207"/>
      <pc:docMkLst>
        <pc:docMk/>
      </pc:docMkLst>
      <pc:sldChg chg="add">
        <pc:chgData name="Hans Maulwurf" userId="6eee015ef85b4496" providerId="LiveId" clId="{5317004D-03BA-4C79-815A-1567596D36A7}" dt="2020-08-24T20:40:21.813" v="11"/>
        <pc:sldMkLst>
          <pc:docMk/>
          <pc:sldMk cId="1435927215" sldId="419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4246461768" sldId="420"/>
        </pc:sldMkLst>
      </pc:sldChg>
      <pc:sldChg chg="del">
        <pc:chgData name="Hans Maulwurf" userId="6eee015ef85b4496" providerId="LiveId" clId="{5317004D-03BA-4C79-815A-1567596D36A7}" dt="2020-08-24T21:21:33.553" v="339" actId="47"/>
        <pc:sldMkLst>
          <pc:docMk/>
          <pc:sldMk cId="3538603461" sldId="431"/>
        </pc:sldMkLst>
      </pc:sldChg>
      <pc:sldChg chg="del">
        <pc:chgData name="Hans Maulwurf" userId="6eee015ef85b4496" providerId="LiveId" clId="{5317004D-03BA-4C79-815A-1567596D36A7}" dt="2020-08-24T21:21:33.553" v="339" actId="47"/>
        <pc:sldMkLst>
          <pc:docMk/>
          <pc:sldMk cId="393737464" sldId="432"/>
        </pc:sldMkLst>
      </pc:sldChg>
      <pc:sldChg chg="modSp mod">
        <pc:chgData name="Hans Maulwurf" userId="6eee015ef85b4496" providerId="LiveId" clId="{5317004D-03BA-4C79-815A-1567596D36A7}" dt="2020-08-24T21:28:49.291" v="389" actId="20577"/>
        <pc:sldMkLst>
          <pc:docMk/>
          <pc:sldMk cId="1146383871" sldId="433"/>
        </pc:sldMkLst>
        <pc:spChg chg="mod">
          <ac:chgData name="Hans Maulwurf" userId="6eee015ef85b4496" providerId="LiveId" clId="{5317004D-03BA-4C79-815A-1567596D36A7}" dt="2020-08-24T21:28:49.291" v="389" actId="20577"/>
          <ac:spMkLst>
            <pc:docMk/>
            <pc:sldMk cId="1146383871" sldId="433"/>
            <ac:spMk id="180" creationId="{00000000-0000-0000-0000-000000000000}"/>
          </ac:spMkLst>
        </pc:spChg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2133745307" sldId="450"/>
        </pc:sldMkLst>
      </pc:sldChg>
      <pc:sldChg chg="addSp delSp modSp add mod modAnim">
        <pc:chgData name="Hans Maulwurf" userId="6eee015ef85b4496" providerId="LiveId" clId="{5317004D-03BA-4C79-815A-1567596D36A7}" dt="2020-08-24T21:25:47.748" v="383"/>
        <pc:sldMkLst>
          <pc:docMk/>
          <pc:sldMk cId="2930901408" sldId="459"/>
        </pc:sldMkLst>
        <pc:spChg chg="mod">
          <ac:chgData name="Hans Maulwurf" userId="6eee015ef85b4496" providerId="LiveId" clId="{5317004D-03BA-4C79-815A-1567596D36A7}" dt="2020-08-24T20:57:59.923" v="176"/>
          <ac:spMkLst>
            <pc:docMk/>
            <pc:sldMk cId="2930901408" sldId="459"/>
            <ac:spMk id="24" creationId="{9BF4EC76-5D9B-4F56-9B16-410AB98CD4B4}"/>
          </ac:spMkLst>
        </pc:spChg>
        <pc:spChg chg="mod">
          <ac:chgData name="Hans Maulwurf" userId="6eee015ef85b4496" providerId="LiveId" clId="{5317004D-03BA-4C79-815A-1567596D36A7}" dt="2020-08-24T20:58:25.553" v="184" actId="20577"/>
          <ac:spMkLst>
            <pc:docMk/>
            <pc:sldMk cId="2930901408" sldId="459"/>
            <ac:spMk id="25" creationId="{A53C6207-309A-466D-A374-D8DD4B2F3FC5}"/>
          </ac:spMkLst>
        </pc:spChg>
        <pc:spChg chg="mod">
          <ac:chgData name="Hans Maulwurf" userId="6eee015ef85b4496" providerId="LiveId" clId="{5317004D-03BA-4C79-815A-1567596D36A7}" dt="2020-08-24T20:58:07.927" v="178"/>
          <ac:spMkLst>
            <pc:docMk/>
            <pc:sldMk cId="2930901408" sldId="459"/>
            <ac:spMk id="27" creationId="{CDB96AF8-0C42-454C-9729-E36DC46A4C62}"/>
          </ac:spMkLst>
        </pc:spChg>
        <pc:spChg chg="mod">
          <ac:chgData name="Hans Maulwurf" userId="6eee015ef85b4496" providerId="LiveId" clId="{5317004D-03BA-4C79-815A-1567596D36A7}" dt="2020-08-24T21:08:07.613" v="221" actId="20577"/>
          <ac:spMkLst>
            <pc:docMk/>
            <pc:sldMk cId="2930901408" sldId="459"/>
            <ac:spMk id="28" creationId="{270CFAAC-9E91-46F3-A706-36C9C451A89A}"/>
          </ac:spMkLst>
        </pc:spChg>
        <pc:spChg chg="mod">
          <ac:chgData name="Hans Maulwurf" userId="6eee015ef85b4496" providerId="LiveId" clId="{5317004D-03BA-4C79-815A-1567596D36A7}" dt="2020-08-24T20:56:46.694" v="84" actId="20577"/>
          <ac:spMkLst>
            <pc:docMk/>
            <pc:sldMk cId="2930901408" sldId="459"/>
            <ac:spMk id="436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08:12.567" v="226" actId="20577"/>
          <ac:spMkLst>
            <pc:docMk/>
            <pc:sldMk cId="2930901408" sldId="459"/>
            <ac:spMk id="439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0:57:35.155" v="138" actId="20577"/>
          <ac:spMkLst>
            <pc:docMk/>
            <pc:sldMk cId="2930901408" sldId="459"/>
            <ac:spMk id="442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0:57:40.782" v="144" actId="20577"/>
          <ac:spMkLst>
            <pc:docMk/>
            <pc:sldMk cId="2930901408" sldId="459"/>
            <ac:spMk id="445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0:58:32.317" v="194" actId="20577"/>
          <ac:spMkLst>
            <pc:docMk/>
            <pc:sldMk cId="2930901408" sldId="459"/>
            <ac:spMk id="448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09:34.712" v="237" actId="20577"/>
          <ac:spMkLst>
            <pc:docMk/>
            <pc:sldMk cId="2930901408" sldId="459"/>
            <ac:spMk id="451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07:59.621" v="214" actId="20577"/>
          <ac:spMkLst>
            <pc:docMk/>
            <pc:sldMk cId="2930901408" sldId="459"/>
            <ac:spMk id="454" creationId="{00000000-0000-0000-0000-000000000000}"/>
          </ac:spMkLst>
        </pc:spChg>
        <pc:grpChg chg="add 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23" creationId="{CA9C8CFE-E695-42AA-BD01-1DB42CBBEB31}"/>
          </ac:grpSpMkLst>
        </pc:grpChg>
        <pc:grpChg chg="add 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26" creationId="{59D3767A-3113-4E1B-A078-F8E8EC2BADAC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37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40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43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46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49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25:25.866" v="381" actId="1076"/>
          <ac:grpSpMkLst>
            <pc:docMk/>
            <pc:sldMk cId="2930901408" sldId="459"/>
            <ac:grpSpMk id="452" creationId="{00000000-0000-0000-0000-000000000000}"/>
          </ac:grpSpMkLst>
        </pc:grpChg>
        <pc:graphicFrameChg chg="add del mod modGraphic">
          <ac:chgData name="Hans Maulwurf" userId="6eee015ef85b4496" providerId="LiveId" clId="{5317004D-03BA-4C79-815A-1567596D36A7}" dt="2020-08-24T21:25:37.287" v="382" actId="1076"/>
          <ac:graphicFrameMkLst>
            <pc:docMk/>
            <pc:sldMk cId="2930901408" sldId="459"/>
            <ac:graphicFrameMk id="2" creationId="{859B1599-F3A5-482C-9077-56C5E4B5001E}"/>
          </ac:graphicFrameMkLst>
        </pc:graphicFrameChg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675968541" sldId="468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851352521" sldId="469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1814388172" sldId="470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4198211723" sldId="474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896889215" sldId="488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4179410654" sldId="489"/>
        </pc:sldMkLst>
      </pc:sldChg>
      <pc:sldChg chg="del">
        <pc:chgData name="Hans Maulwurf" userId="6eee015ef85b4496" providerId="LiveId" clId="{5317004D-03BA-4C79-815A-1567596D36A7}" dt="2020-08-24T20:43:44.756" v="22" actId="47"/>
        <pc:sldMkLst>
          <pc:docMk/>
          <pc:sldMk cId="3726662402" sldId="493"/>
        </pc:sldMkLst>
      </pc:sldChg>
      <pc:sldChg chg="ord">
        <pc:chgData name="Hans Maulwurf" userId="6eee015ef85b4496" providerId="LiveId" clId="{5317004D-03BA-4C79-815A-1567596D36A7}" dt="2020-08-24T21:27:55.452" v="386"/>
        <pc:sldMkLst>
          <pc:docMk/>
          <pc:sldMk cId="204214151" sldId="498"/>
        </pc:sldMkLst>
      </pc:sldChg>
      <pc:sldChg chg="add">
        <pc:chgData name="Hans Maulwurf" userId="6eee015ef85b4496" providerId="LiveId" clId="{5317004D-03BA-4C79-815A-1567596D36A7}" dt="2020-08-24T20:42:44.646" v="18"/>
        <pc:sldMkLst>
          <pc:docMk/>
          <pc:sldMk cId="2190313770" sldId="503"/>
        </pc:sldMkLst>
      </pc:sldChg>
      <pc:sldChg chg="del">
        <pc:chgData name="Hans Maulwurf" userId="6eee015ef85b4496" providerId="LiveId" clId="{5317004D-03BA-4C79-815A-1567596D36A7}" dt="2020-08-24T21:29:54.653" v="392" actId="47"/>
        <pc:sldMkLst>
          <pc:docMk/>
          <pc:sldMk cId="4042326809" sldId="504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1389042919" sldId="547"/>
        </pc:sldMkLst>
      </pc:sldChg>
      <pc:sldChg chg="add">
        <pc:chgData name="Hans Maulwurf" userId="6eee015ef85b4496" providerId="LiveId" clId="{5317004D-03BA-4C79-815A-1567596D36A7}" dt="2020-08-24T20:41:27.518" v="16"/>
        <pc:sldMkLst>
          <pc:docMk/>
          <pc:sldMk cId="247656383" sldId="548"/>
        </pc:sldMkLst>
      </pc:sldChg>
      <pc:sldChg chg="addSp">
        <pc:chgData name="Hans Maulwurf" userId="6eee015ef85b4496" providerId="LiveId" clId="{5317004D-03BA-4C79-815A-1567596D36A7}" dt="2020-08-23T20:10:19.755" v="0"/>
        <pc:sldMkLst>
          <pc:docMk/>
          <pc:sldMk cId="822561001" sldId="549"/>
        </pc:sldMkLst>
        <pc:picChg chg="add">
          <ac:chgData name="Hans Maulwurf" userId="6eee015ef85b4496" providerId="LiveId" clId="{5317004D-03BA-4C79-815A-1567596D36A7}" dt="2020-08-23T20:10:19.755" v="0"/>
          <ac:picMkLst>
            <pc:docMk/>
            <pc:sldMk cId="822561001" sldId="549"/>
            <ac:picMk id="1026" creationId="{6EC2F79B-6633-4A5F-BE2F-66D36DD1481D}"/>
          </ac:picMkLst>
        </pc:picChg>
      </pc:sldChg>
      <pc:sldChg chg="delSp add del">
        <pc:chgData name="Hans Maulwurf" userId="6eee015ef85b4496" providerId="LiveId" clId="{5317004D-03BA-4C79-815A-1567596D36A7}" dt="2020-08-24T20:40:56.214" v="13" actId="2696"/>
        <pc:sldMkLst>
          <pc:docMk/>
          <pc:sldMk cId="1171424417" sldId="549"/>
        </pc:sldMkLst>
        <pc:picChg chg="del">
          <ac:chgData name="Hans Maulwurf" userId="6eee015ef85b4496" providerId="LiveId" clId="{5317004D-03BA-4C79-815A-1567596D36A7}" dt="2020-08-23T20:10:35.177" v="4" actId="21"/>
          <ac:picMkLst>
            <pc:docMk/>
            <pc:sldMk cId="1171424417" sldId="549"/>
            <ac:picMk id="1026" creationId="{6EC2F79B-6633-4A5F-BE2F-66D36DD1481D}"/>
          </ac:picMkLst>
        </pc:picChg>
      </pc:sldChg>
      <pc:sldChg chg="add">
        <pc:chgData name="Hans Maulwurf" userId="6eee015ef85b4496" providerId="LiveId" clId="{5317004D-03BA-4C79-815A-1567596D36A7}" dt="2020-08-24T20:43:10.677" v="20"/>
        <pc:sldMkLst>
          <pc:docMk/>
          <pc:sldMk cId="1834589803" sldId="549"/>
        </pc:sldMkLst>
      </pc:sldChg>
      <pc:sldChg chg="add del">
        <pc:chgData name="Hans Maulwurf" userId="6eee015ef85b4496" providerId="LiveId" clId="{5317004D-03BA-4C79-815A-1567596D36A7}" dt="2020-08-24T20:42:59.164" v="19" actId="2696"/>
        <pc:sldMkLst>
          <pc:docMk/>
          <pc:sldMk cId="3683367511" sldId="549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233863693" sldId="550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2960750847" sldId="551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2154518240" sldId="552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682063115" sldId="553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234618865" sldId="554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978976261" sldId="555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256610799" sldId="556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038381672" sldId="557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1181024346" sldId="558"/>
        </pc:sldMkLst>
      </pc:sldChg>
      <pc:sldChg chg="add">
        <pc:chgData name="Hans Maulwurf" userId="6eee015ef85b4496" providerId="LiveId" clId="{5317004D-03BA-4C79-815A-1567596D36A7}" dt="2020-08-24T20:40:37.177" v="12"/>
        <pc:sldMkLst>
          <pc:docMk/>
          <pc:sldMk cId="697075584" sldId="559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1988552457" sldId="560"/>
        </pc:sldMkLst>
      </pc:sldChg>
      <pc:sldChg chg="add">
        <pc:chgData name="Hans Maulwurf" userId="6eee015ef85b4496" providerId="LiveId" clId="{5317004D-03BA-4C79-815A-1567596D36A7}" dt="2020-08-24T20:40:21.813" v="11"/>
        <pc:sldMkLst>
          <pc:docMk/>
          <pc:sldMk cId="3651375288" sldId="580"/>
        </pc:sldMkLst>
      </pc:sldChg>
      <pc:sldChg chg="modSp add mod">
        <pc:chgData name="Hans Maulwurf" userId="6eee015ef85b4496" providerId="LiveId" clId="{5317004D-03BA-4C79-815A-1567596D36A7}" dt="2020-08-24T21:27:15.882" v="384" actId="207"/>
        <pc:sldMkLst>
          <pc:docMk/>
          <pc:sldMk cId="2257416767" sldId="581"/>
        </pc:sldMkLst>
        <pc:spChg chg="mod">
          <ac:chgData name="Hans Maulwurf" userId="6eee015ef85b4496" providerId="LiveId" clId="{5317004D-03BA-4C79-815A-1567596D36A7}" dt="2020-08-24T21:27:15.882" v="384" actId="207"/>
          <ac:spMkLst>
            <pc:docMk/>
            <pc:sldMk cId="2257416767" sldId="581"/>
            <ac:spMk id="34" creationId="{C770BB2E-6721-4A8C-8BB8-9400054554A9}"/>
          </ac:spMkLst>
        </pc:spChg>
        <pc:spChg chg="mod">
          <ac:chgData name="Hans Maulwurf" userId="6eee015ef85b4496" providerId="LiveId" clId="{5317004D-03BA-4C79-815A-1567596D36A7}" dt="2020-08-24T21:27:15.882" v="384" actId="207"/>
          <ac:spMkLst>
            <pc:docMk/>
            <pc:sldMk cId="2257416767" sldId="581"/>
            <ac:spMk id="35" creationId="{299630ED-FF1D-46BB-9571-E57CC5B47BB3}"/>
          </ac:spMkLst>
        </pc:spChg>
        <pc:spChg chg="mod">
          <ac:chgData name="Hans Maulwurf" userId="6eee015ef85b4496" providerId="LiveId" clId="{5317004D-03BA-4C79-815A-1567596D36A7}" dt="2020-08-24T21:27:15.882" v="384" actId="207"/>
          <ac:spMkLst>
            <pc:docMk/>
            <pc:sldMk cId="2257416767" sldId="581"/>
            <ac:spMk id="143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27:15.882" v="384" actId="207"/>
          <ac:spMkLst>
            <pc:docMk/>
            <pc:sldMk cId="2257416767" sldId="581"/>
            <ac:spMk id="144" creationId="{00000000-0000-0000-0000-000000000000}"/>
          </ac:spMkLst>
        </pc:spChg>
        <pc:grpChg chg="mod">
          <ac:chgData name="Hans Maulwurf" userId="6eee015ef85b4496" providerId="LiveId" clId="{5317004D-03BA-4C79-815A-1567596D36A7}" dt="2020-08-24T21:27:15.882" v="384" actId="207"/>
          <ac:grpSpMkLst>
            <pc:docMk/>
            <pc:sldMk cId="2257416767" sldId="581"/>
            <ac:grpSpMk id="33" creationId="{88BDB74C-8DDC-4220-86B1-91B1583EEAD6}"/>
          </ac:grpSpMkLst>
        </pc:grpChg>
        <pc:grpChg chg="mod">
          <ac:chgData name="Hans Maulwurf" userId="6eee015ef85b4496" providerId="LiveId" clId="{5317004D-03BA-4C79-815A-1567596D36A7}" dt="2020-08-24T21:27:15.882" v="384" actId="207"/>
          <ac:grpSpMkLst>
            <pc:docMk/>
            <pc:sldMk cId="2257416767" sldId="581"/>
            <ac:grpSpMk id="142" creationId="{00000000-0000-0000-0000-000000000000}"/>
          </ac:grpSpMkLst>
        </pc:grpChg>
      </pc:sldChg>
      <pc:sldChg chg="modSp mod">
        <pc:chgData name="Hans Maulwurf" userId="6eee015ef85b4496" providerId="LiveId" clId="{5317004D-03BA-4C79-815A-1567596D36A7}" dt="2020-08-24T20:39:13.870" v="10" actId="207"/>
        <pc:sldMkLst>
          <pc:docMk/>
          <pc:sldMk cId="2636115705" sldId="582"/>
        </pc:sldMkLst>
        <pc:spChg chg="mod">
          <ac:chgData name="Hans Maulwurf" userId="6eee015ef85b4496" providerId="LiveId" clId="{5317004D-03BA-4C79-815A-1567596D36A7}" dt="2020-08-24T20:39:02.668" v="9" actId="207"/>
          <ac:spMkLst>
            <pc:docMk/>
            <pc:sldMk cId="2636115705" sldId="582"/>
            <ac:spMk id="31" creationId="{FDFEC795-B5C6-4058-AB0F-2D3DDB41DCEB}"/>
          </ac:spMkLst>
        </pc:spChg>
        <pc:spChg chg="mod">
          <ac:chgData name="Hans Maulwurf" userId="6eee015ef85b4496" providerId="LiveId" clId="{5317004D-03BA-4C79-815A-1567596D36A7}" dt="2020-08-24T20:39:02.668" v="9" actId="207"/>
          <ac:spMkLst>
            <pc:docMk/>
            <pc:sldMk cId="2636115705" sldId="582"/>
            <ac:spMk id="32" creationId="{9D9DAC14-B024-42CF-B90D-5BDA2C04ED3C}"/>
          </ac:spMkLst>
        </pc:spChg>
        <pc:spChg chg="mod">
          <ac:chgData name="Hans Maulwurf" userId="6eee015ef85b4496" providerId="LiveId" clId="{5317004D-03BA-4C79-815A-1567596D36A7}" dt="2020-08-24T20:39:13.870" v="10" actId="207"/>
          <ac:spMkLst>
            <pc:docMk/>
            <pc:sldMk cId="2636115705" sldId="582"/>
            <ac:spMk id="149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0:39:13.870" v="10" actId="207"/>
          <ac:spMkLst>
            <pc:docMk/>
            <pc:sldMk cId="2636115705" sldId="582"/>
            <ac:spMk id="150" creationId="{00000000-0000-0000-0000-000000000000}"/>
          </ac:spMkLst>
        </pc:spChg>
        <pc:grpChg chg="mod">
          <ac:chgData name="Hans Maulwurf" userId="6eee015ef85b4496" providerId="LiveId" clId="{5317004D-03BA-4C79-815A-1567596D36A7}" dt="2020-08-24T20:39:02.668" v="9" actId="207"/>
          <ac:grpSpMkLst>
            <pc:docMk/>
            <pc:sldMk cId="2636115705" sldId="582"/>
            <ac:grpSpMk id="30" creationId="{6A4D9EAF-D65C-4F3F-AD27-F379AC89D9B0}"/>
          </ac:grpSpMkLst>
        </pc:grpChg>
        <pc:grpChg chg="mod">
          <ac:chgData name="Hans Maulwurf" userId="6eee015ef85b4496" providerId="LiveId" clId="{5317004D-03BA-4C79-815A-1567596D36A7}" dt="2020-08-24T20:39:13.870" v="10" actId="207"/>
          <ac:grpSpMkLst>
            <pc:docMk/>
            <pc:sldMk cId="2636115705" sldId="582"/>
            <ac:grpSpMk id="148" creationId="{00000000-0000-0000-0000-000000000000}"/>
          </ac:grpSpMkLst>
        </pc:grpChg>
      </pc:sldChg>
      <pc:sldChg chg="addSp delSp modSp mod ord modAnim">
        <pc:chgData name="Hans Maulwurf" userId="6eee015ef85b4496" providerId="LiveId" clId="{5317004D-03BA-4C79-815A-1567596D36A7}" dt="2020-08-24T21:27:57.096" v="388"/>
        <pc:sldMkLst>
          <pc:docMk/>
          <pc:sldMk cId="2573475035" sldId="584"/>
        </pc:sldMkLst>
        <pc:spChg chg="add mod">
          <ac:chgData name="Hans Maulwurf" userId="6eee015ef85b4496" providerId="LiveId" clId="{5317004D-03BA-4C79-815A-1567596D36A7}" dt="2020-08-24T21:13:11.631" v="238" actId="478"/>
          <ac:spMkLst>
            <pc:docMk/>
            <pc:sldMk cId="2573475035" sldId="584"/>
            <ac:spMk id="4" creationId="{F050B1E0-928A-4687-B21F-81596F68CCAF}"/>
          </ac:spMkLst>
        </pc:spChg>
        <pc:spChg chg="del">
          <ac:chgData name="Hans Maulwurf" userId="6eee015ef85b4496" providerId="LiveId" clId="{5317004D-03BA-4C79-815A-1567596D36A7}" dt="2020-08-24T21:13:11.631" v="238" actId="478"/>
          <ac:spMkLst>
            <pc:docMk/>
            <pc:sldMk cId="2573475035" sldId="584"/>
            <ac:spMk id="6" creationId="{8F2742DB-BFC7-4DCE-BCAA-4FBE4FDA7F2B}"/>
          </ac:spMkLst>
        </pc:spChg>
        <pc:picChg chg="add mod">
          <ac:chgData name="Hans Maulwurf" userId="6eee015ef85b4496" providerId="LiveId" clId="{5317004D-03BA-4C79-815A-1567596D36A7}" dt="2020-08-24T21:13:54.353" v="242" actId="1076"/>
          <ac:picMkLst>
            <pc:docMk/>
            <pc:sldMk cId="2573475035" sldId="584"/>
            <ac:picMk id="7" creationId="{AED6BA29-AEF3-43A5-9727-5BF2994115A2}"/>
          </ac:picMkLst>
        </pc:picChg>
      </pc:sldChg>
      <pc:sldChg chg="add del">
        <pc:chgData name="Hans Maulwurf" userId="6eee015ef85b4496" providerId="LiveId" clId="{5317004D-03BA-4C79-815A-1567596D36A7}" dt="2020-08-24T20:41:04.634" v="15" actId="47"/>
        <pc:sldMkLst>
          <pc:docMk/>
          <pc:sldMk cId="79899530" sldId="587"/>
        </pc:sldMkLst>
      </pc:sldChg>
      <pc:sldChg chg="del">
        <pc:chgData name="Hans Maulwurf" userId="6eee015ef85b4496" providerId="LiveId" clId="{5317004D-03BA-4C79-815A-1567596D36A7}" dt="2020-08-24T20:40:56.214" v="13" actId="2696"/>
        <pc:sldMkLst>
          <pc:docMk/>
          <pc:sldMk cId="2776649134" sldId="587"/>
        </pc:sldMkLst>
      </pc:sldChg>
      <pc:sldChg chg="add">
        <pc:chgData name="Hans Maulwurf" userId="6eee015ef85b4496" providerId="LiveId" clId="{5317004D-03BA-4C79-815A-1567596D36A7}" dt="2020-08-24T20:43:10.677" v="20"/>
        <pc:sldMkLst>
          <pc:docMk/>
          <pc:sldMk cId="57195877" sldId="588"/>
        </pc:sldMkLst>
      </pc:sldChg>
      <pc:sldChg chg="del">
        <pc:chgData name="Hans Maulwurf" userId="6eee015ef85b4496" providerId="LiveId" clId="{5317004D-03BA-4C79-815A-1567596D36A7}" dt="2020-08-24T20:40:56.214" v="13" actId="2696"/>
        <pc:sldMkLst>
          <pc:docMk/>
          <pc:sldMk cId="1410084370" sldId="588"/>
        </pc:sldMkLst>
      </pc:sldChg>
      <pc:sldChg chg="add del">
        <pc:chgData name="Hans Maulwurf" userId="6eee015ef85b4496" providerId="LiveId" clId="{5317004D-03BA-4C79-815A-1567596D36A7}" dt="2020-08-24T20:42:59.164" v="19" actId="2696"/>
        <pc:sldMkLst>
          <pc:docMk/>
          <pc:sldMk cId="4060320239" sldId="588"/>
        </pc:sldMkLst>
      </pc:sldChg>
      <pc:sldChg chg="addSp delSp modSp new del mod modClrScheme chgLayout">
        <pc:chgData name="Hans Maulwurf" userId="6eee015ef85b4496" providerId="LiveId" clId="{5317004D-03BA-4C79-815A-1567596D36A7}" dt="2020-08-24T20:40:56.214" v="13" actId="2696"/>
        <pc:sldMkLst>
          <pc:docMk/>
          <pc:sldMk cId="188634820" sldId="615"/>
        </pc:sldMkLst>
        <pc:spChg chg="del mod ord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2" creationId="{894694E1-9A03-4698-A70B-92C7062B8721}"/>
          </ac:spMkLst>
        </pc:spChg>
        <pc:spChg chg="mod ord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3" creationId="{43A8A3E2-B5AA-474B-87C6-5685EF78B198}"/>
          </ac:spMkLst>
        </pc:spChg>
        <pc:spChg chg="del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4" creationId="{B15185C0-185D-4DD2-AFA8-275B2906918F}"/>
          </ac:spMkLst>
        </pc:spChg>
        <pc:spChg chg="del mod ord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5" creationId="{FFB6F571-BA1B-439B-9AC2-55C01C1A8568}"/>
          </ac:spMkLst>
        </pc:spChg>
        <pc:spChg chg="add mod ord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6" creationId="{98D0E294-A970-47FF-9EEA-A3E3873E84EF}"/>
          </ac:spMkLst>
        </pc:spChg>
        <pc:spChg chg="add mod ord">
          <ac:chgData name="Hans Maulwurf" userId="6eee015ef85b4496" providerId="LiveId" clId="{5317004D-03BA-4C79-815A-1567596D36A7}" dt="2020-08-23T20:10:32.830" v="3" actId="700"/>
          <ac:spMkLst>
            <pc:docMk/>
            <pc:sldMk cId="188634820" sldId="615"/>
            <ac:spMk id="7" creationId="{56E0B68B-8DE0-4AA9-B66B-8EFEC8F479B0}"/>
          </ac:spMkLst>
        </pc:spChg>
        <pc:picChg chg="add mod">
          <ac:chgData name="Hans Maulwurf" userId="6eee015ef85b4496" providerId="LiveId" clId="{5317004D-03BA-4C79-815A-1567596D36A7}" dt="2020-08-23T20:10:53.699" v="8" actId="1076"/>
          <ac:picMkLst>
            <pc:docMk/>
            <pc:sldMk cId="188634820" sldId="615"/>
            <ac:picMk id="8" creationId="{B5C8FC68-D728-476C-8888-C8281E67A968}"/>
          </ac:picMkLst>
        </pc:picChg>
      </pc:sldChg>
      <pc:sldChg chg="add">
        <pc:chgData name="Hans Maulwurf" userId="6eee015ef85b4496" providerId="LiveId" clId="{5317004D-03BA-4C79-815A-1567596D36A7}" dt="2020-08-24T20:43:10.677" v="20"/>
        <pc:sldMkLst>
          <pc:docMk/>
          <pc:sldMk cId="1028209814" sldId="615"/>
        </pc:sldMkLst>
      </pc:sldChg>
      <pc:sldChg chg="add del">
        <pc:chgData name="Hans Maulwurf" userId="6eee015ef85b4496" providerId="LiveId" clId="{5317004D-03BA-4C79-815A-1567596D36A7}" dt="2020-08-24T20:42:59.164" v="19" actId="2696"/>
        <pc:sldMkLst>
          <pc:docMk/>
          <pc:sldMk cId="4289906490" sldId="615"/>
        </pc:sldMkLst>
      </pc:sldChg>
      <pc:sldChg chg="add">
        <pc:chgData name="Hans Maulwurf" userId="6eee015ef85b4496" providerId="LiveId" clId="{5317004D-03BA-4C79-815A-1567596D36A7}" dt="2020-08-24T20:41:27.518" v="16"/>
        <pc:sldMkLst>
          <pc:docMk/>
          <pc:sldMk cId="1171424417" sldId="616"/>
        </pc:sldMkLst>
      </pc:sldChg>
      <pc:sldChg chg="add">
        <pc:chgData name="Hans Maulwurf" userId="6eee015ef85b4496" providerId="LiveId" clId="{5317004D-03BA-4C79-815A-1567596D36A7}" dt="2020-08-24T20:41:44.270" v="17"/>
        <pc:sldMkLst>
          <pc:docMk/>
          <pc:sldMk cId="1110639396" sldId="617"/>
        </pc:sldMkLst>
      </pc:sldChg>
      <pc:sldChg chg="add">
        <pc:chgData name="Hans Maulwurf" userId="6eee015ef85b4496" providerId="LiveId" clId="{5317004D-03BA-4C79-815A-1567596D36A7}" dt="2020-08-24T20:42:44.646" v="18"/>
        <pc:sldMkLst>
          <pc:docMk/>
          <pc:sldMk cId="2456463560" sldId="618"/>
        </pc:sldMkLst>
      </pc:sldChg>
      <pc:sldChg chg="add">
        <pc:chgData name="Hans Maulwurf" userId="6eee015ef85b4496" providerId="LiveId" clId="{5317004D-03BA-4C79-815A-1567596D36A7}" dt="2020-08-24T20:43:41.094" v="21"/>
        <pc:sldMkLst>
          <pc:docMk/>
          <pc:sldMk cId="591121606" sldId="619"/>
        </pc:sldMkLst>
      </pc:sldChg>
      <pc:sldChg chg="modSp add mod">
        <pc:chgData name="Hans Maulwurf" userId="6eee015ef85b4496" providerId="LiveId" clId="{5317004D-03BA-4C79-815A-1567596D36A7}" dt="2020-08-24T21:15:34.534" v="334" actId="20577"/>
        <pc:sldMkLst>
          <pc:docMk/>
          <pc:sldMk cId="318119398" sldId="620"/>
        </pc:sldMkLst>
        <pc:spChg chg="mod">
          <ac:chgData name="Hans Maulwurf" userId="6eee015ef85b4496" providerId="LiveId" clId="{5317004D-03BA-4C79-815A-1567596D36A7}" dt="2020-08-24T21:15:23.719" v="322" actId="20577"/>
          <ac:spMkLst>
            <pc:docMk/>
            <pc:sldMk cId="318119398" sldId="620"/>
            <ac:spMk id="244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15:34.534" v="334" actId="20577"/>
          <ac:spMkLst>
            <pc:docMk/>
            <pc:sldMk cId="318119398" sldId="620"/>
            <ac:spMk id="245" creationId="{00000000-0000-0000-0000-000000000000}"/>
          </ac:spMkLst>
        </pc:spChg>
      </pc:sldChg>
      <pc:sldChg chg="new del">
        <pc:chgData name="Hans Maulwurf" userId="6eee015ef85b4496" providerId="LiveId" clId="{5317004D-03BA-4C79-815A-1567596D36A7}" dt="2020-08-24T20:56:20.828" v="25" actId="47"/>
        <pc:sldMkLst>
          <pc:docMk/>
          <pc:sldMk cId="2365051166" sldId="620"/>
        </pc:sldMkLst>
      </pc:sldChg>
      <pc:sldChg chg="addSp delSp modSp add mod delAnim modAnim">
        <pc:chgData name="Hans Maulwurf" userId="6eee015ef85b4496" providerId="LiveId" clId="{5317004D-03BA-4C79-815A-1567596D36A7}" dt="2020-08-24T21:20:17.641" v="338" actId="14100"/>
        <pc:sldMkLst>
          <pc:docMk/>
          <pc:sldMk cId="2125183407" sldId="621"/>
        </pc:sldMkLst>
        <pc:picChg chg="add mod">
          <ac:chgData name="Hans Maulwurf" userId="6eee015ef85b4496" providerId="LiveId" clId="{5317004D-03BA-4C79-815A-1567596D36A7}" dt="2020-08-24T21:20:17.641" v="338" actId="14100"/>
          <ac:picMkLst>
            <pc:docMk/>
            <pc:sldMk cId="2125183407" sldId="621"/>
            <ac:picMk id="3" creationId="{D7EC47FD-5686-4AFF-A722-87A7AB079916}"/>
          </ac:picMkLst>
        </pc:picChg>
        <pc:picChg chg="del">
          <ac:chgData name="Hans Maulwurf" userId="6eee015ef85b4496" providerId="LiveId" clId="{5317004D-03BA-4C79-815A-1567596D36A7}" dt="2020-08-24T21:16:39.697" v="335" actId="478"/>
          <ac:picMkLst>
            <pc:docMk/>
            <pc:sldMk cId="2125183407" sldId="621"/>
            <ac:picMk id="7" creationId="{AED6BA29-AEF3-43A5-9727-5BF2994115A2}"/>
          </ac:picMkLst>
        </pc:picChg>
      </pc:sldChg>
      <pc:sldChg chg="add del">
        <pc:chgData name="Hans Maulwurf" userId="6eee015ef85b4496" providerId="LiveId" clId="{5317004D-03BA-4C79-815A-1567596D36A7}" dt="2020-08-24T21:29:55.742" v="393" actId="47"/>
        <pc:sldMkLst>
          <pc:docMk/>
          <pc:sldMk cId="3721080930" sldId="622"/>
        </pc:sldMkLst>
      </pc:sldChg>
      <pc:sldChg chg="add">
        <pc:chgData name="Hans Maulwurf" userId="6eee015ef85b4496" providerId="LiveId" clId="{5317004D-03BA-4C79-815A-1567596D36A7}" dt="2020-08-24T21:29:52.778" v="391"/>
        <pc:sldMkLst>
          <pc:docMk/>
          <pc:sldMk cId="1798229589" sldId="623"/>
        </pc:sldMkLst>
      </pc:sldChg>
      <pc:sldChg chg="modSp add mod">
        <pc:chgData name="Hans Maulwurf" userId="6eee015ef85b4496" providerId="LiveId" clId="{5317004D-03BA-4C79-815A-1567596D36A7}" dt="2020-08-24T21:30:14.413" v="395" actId="207"/>
        <pc:sldMkLst>
          <pc:docMk/>
          <pc:sldMk cId="1308580837" sldId="624"/>
        </pc:sldMkLst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43" creationId="{3CBBC12B-B441-4F9F-BB88-AE371B470487}"/>
          </ac:spMkLst>
        </pc:spChg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44" creationId="{C0252E8C-6DAD-4681-AA37-78B57D40E099}"/>
          </ac:spMkLst>
        </pc:spChg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161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162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167" creationId="{00000000-0000-0000-0000-000000000000}"/>
          </ac:spMkLst>
        </pc:spChg>
        <pc:spChg chg="mod">
          <ac:chgData name="Hans Maulwurf" userId="6eee015ef85b4496" providerId="LiveId" clId="{5317004D-03BA-4C79-815A-1567596D36A7}" dt="2020-08-24T21:30:14.413" v="395" actId="207"/>
          <ac:spMkLst>
            <pc:docMk/>
            <pc:sldMk cId="1308580837" sldId="624"/>
            <ac:spMk id="168" creationId="{00000000-0000-0000-0000-000000000000}"/>
          </ac:spMkLst>
        </pc:spChg>
        <pc:grpChg chg="mod">
          <ac:chgData name="Hans Maulwurf" userId="6eee015ef85b4496" providerId="LiveId" clId="{5317004D-03BA-4C79-815A-1567596D36A7}" dt="2020-08-24T21:30:14.413" v="395" actId="207"/>
          <ac:grpSpMkLst>
            <pc:docMk/>
            <pc:sldMk cId="1308580837" sldId="624"/>
            <ac:grpSpMk id="42" creationId="{DF23C006-CF4A-4ABC-B3EB-9F9EFD2B60D3}"/>
          </ac:grpSpMkLst>
        </pc:grpChg>
        <pc:grpChg chg="mod">
          <ac:chgData name="Hans Maulwurf" userId="6eee015ef85b4496" providerId="LiveId" clId="{5317004D-03BA-4C79-815A-1567596D36A7}" dt="2020-08-24T21:30:14.413" v="395" actId="207"/>
          <ac:grpSpMkLst>
            <pc:docMk/>
            <pc:sldMk cId="1308580837" sldId="624"/>
            <ac:grpSpMk id="160" creationId="{00000000-0000-0000-0000-000000000000}"/>
          </ac:grpSpMkLst>
        </pc:grpChg>
        <pc:grpChg chg="mod">
          <ac:chgData name="Hans Maulwurf" userId="6eee015ef85b4496" providerId="LiveId" clId="{5317004D-03BA-4C79-815A-1567596D36A7}" dt="2020-08-24T21:30:14.413" v="395" actId="207"/>
          <ac:grpSpMkLst>
            <pc:docMk/>
            <pc:sldMk cId="1308580837" sldId="624"/>
            <ac:grpSpMk id="166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A114E-974B-44E1-80BA-64273502D6E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EB8B7E-1013-49A4-AEE7-F6F7EB4DB898}">
      <dgm:prSet phldrT="[Text]"/>
      <dgm:spPr/>
      <dgm:t>
        <a:bodyPr/>
        <a:lstStyle/>
        <a:p>
          <a:r>
            <a:rPr lang="en-DE" dirty="0"/>
            <a:t>Plan</a:t>
          </a:r>
          <a:endParaRPr lang="de-DE" dirty="0"/>
        </a:p>
      </dgm:t>
    </dgm:pt>
    <dgm:pt modelId="{74BCFAB7-EE42-4C22-92DC-94E0FC1964EF}" type="parTrans" cxnId="{984D8E37-04FA-4C57-8517-5DD71AA63BC1}">
      <dgm:prSet/>
      <dgm:spPr/>
      <dgm:t>
        <a:bodyPr/>
        <a:lstStyle/>
        <a:p>
          <a:endParaRPr lang="de-DE"/>
        </a:p>
      </dgm:t>
    </dgm:pt>
    <dgm:pt modelId="{6A03E550-27BF-4A8B-A1D7-CFDE1D9393FD}" type="sibTrans" cxnId="{984D8E37-04FA-4C57-8517-5DD71AA63BC1}">
      <dgm:prSet/>
      <dgm:spPr/>
      <dgm:t>
        <a:bodyPr/>
        <a:lstStyle/>
        <a:p>
          <a:endParaRPr lang="de-DE"/>
        </a:p>
      </dgm:t>
    </dgm:pt>
    <dgm:pt modelId="{91CBF96F-3EEC-499A-9D27-77B01C692B9B}">
      <dgm:prSet phldrT="[Text]"/>
      <dgm:spPr/>
      <dgm:t>
        <a:bodyPr/>
        <a:lstStyle/>
        <a:p>
          <a:r>
            <a:rPr lang="en-DE" dirty="0"/>
            <a:t>Try</a:t>
          </a:r>
          <a:endParaRPr lang="de-DE" dirty="0"/>
        </a:p>
      </dgm:t>
    </dgm:pt>
    <dgm:pt modelId="{67466EBA-3BC9-4AE7-80B1-A6A3F3057247}" type="parTrans" cxnId="{7910C0E7-7436-49F3-B0FB-09858E638CE0}">
      <dgm:prSet/>
      <dgm:spPr/>
      <dgm:t>
        <a:bodyPr/>
        <a:lstStyle/>
        <a:p>
          <a:endParaRPr lang="de-DE"/>
        </a:p>
      </dgm:t>
    </dgm:pt>
    <dgm:pt modelId="{941FAEF6-0014-458F-AA80-A5CA50E73494}" type="sibTrans" cxnId="{7910C0E7-7436-49F3-B0FB-09858E638CE0}">
      <dgm:prSet/>
      <dgm:spPr/>
      <dgm:t>
        <a:bodyPr/>
        <a:lstStyle/>
        <a:p>
          <a:endParaRPr lang="de-DE"/>
        </a:p>
      </dgm:t>
    </dgm:pt>
    <dgm:pt modelId="{70985B5A-D41D-4962-A69C-664FB3F23D56}">
      <dgm:prSet phldrT="[Text]"/>
      <dgm:spPr/>
      <dgm:t>
        <a:bodyPr/>
        <a:lstStyle/>
        <a:p>
          <a:r>
            <a:rPr lang="en-DE" dirty="0"/>
            <a:t>Assess</a:t>
          </a:r>
          <a:endParaRPr lang="de-DE" dirty="0"/>
        </a:p>
      </dgm:t>
    </dgm:pt>
    <dgm:pt modelId="{7CF361B1-5DEA-446E-9749-8C2E9198FADB}" type="sibTrans" cxnId="{F1C08C19-CF59-44B5-B25E-1F4A7A3DD309}">
      <dgm:prSet/>
      <dgm:spPr/>
      <dgm:t>
        <a:bodyPr/>
        <a:lstStyle/>
        <a:p>
          <a:endParaRPr lang="de-DE"/>
        </a:p>
      </dgm:t>
    </dgm:pt>
    <dgm:pt modelId="{C0D38B31-3BE0-4723-AC8F-9AD5B579C2EC}" type="parTrans" cxnId="{F1C08C19-CF59-44B5-B25E-1F4A7A3DD309}">
      <dgm:prSet/>
      <dgm:spPr/>
      <dgm:t>
        <a:bodyPr/>
        <a:lstStyle/>
        <a:p>
          <a:endParaRPr lang="de-DE"/>
        </a:p>
      </dgm:t>
    </dgm:pt>
    <dgm:pt modelId="{585A96B8-89D7-4CBF-A5EE-4603834CB854}">
      <dgm:prSet phldrT="[Text]"/>
      <dgm:spPr/>
      <dgm:t>
        <a:bodyPr/>
        <a:lstStyle/>
        <a:p>
          <a:r>
            <a:rPr lang="en-DE" dirty="0" err="1"/>
            <a:t>Reasses</a:t>
          </a:r>
          <a:endParaRPr lang="de-DE" dirty="0"/>
        </a:p>
      </dgm:t>
    </dgm:pt>
    <dgm:pt modelId="{3FA202F5-62D8-4B77-B886-CB890832E52F}" type="parTrans" cxnId="{70161843-772E-4484-9934-9BC9C541C1DC}">
      <dgm:prSet/>
      <dgm:spPr/>
      <dgm:t>
        <a:bodyPr/>
        <a:lstStyle/>
        <a:p>
          <a:endParaRPr lang="de-DE"/>
        </a:p>
      </dgm:t>
    </dgm:pt>
    <dgm:pt modelId="{E1C6AC05-55E1-44F1-8AAF-B6D421CCC1B5}" type="sibTrans" cxnId="{70161843-772E-4484-9934-9BC9C541C1DC}">
      <dgm:prSet/>
      <dgm:spPr/>
      <dgm:t>
        <a:bodyPr/>
        <a:lstStyle/>
        <a:p>
          <a:endParaRPr lang="de-DE"/>
        </a:p>
      </dgm:t>
    </dgm:pt>
    <dgm:pt modelId="{07AA9081-ED40-4466-AC02-6241DF04E29A}" type="pres">
      <dgm:prSet presAssocID="{668A114E-974B-44E1-80BA-64273502D6ED}" presName="Name0" presStyleCnt="0">
        <dgm:presLayoutVars>
          <dgm:dir/>
          <dgm:animLvl val="lvl"/>
          <dgm:resizeHandles val="exact"/>
        </dgm:presLayoutVars>
      </dgm:prSet>
      <dgm:spPr/>
    </dgm:pt>
    <dgm:pt modelId="{5586D406-B1CE-4FD6-9F05-8749ED8F711B}" type="pres">
      <dgm:prSet presAssocID="{70985B5A-D41D-4962-A69C-664FB3F23D5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B1C7E4-6F70-4828-980D-A3EEB8BE28CD}" type="pres">
      <dgm:prSet presAssocID="{7CF361B1-5DEA-446E-9749-8C2E9198FADB}" presName="parTxOnlySpace" presStyleCnt="0"/>
      <dgm:spPr/>
    </dgm:pt>
    <dgm:pt modelId="{65AFD76A-D420-4D95-8DCC-54BAF48CF916}" type="pres">
      <dgm:prSet presAssocID="{2BEB8B7E-1013-49A4-AEE7-F6F7EB4DB89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32FADD-322A-44C0-8220-BEAE8416AD41}" type="pres">
      <dgm:prSet presAssocID="{6A03E550-27BF-4A8B-A1D7-CFDE1D9393FD}" presName="parTxOnlySpace" presStyleCnt="0"/>
      <dgm:spPr/>
    </dgm:pt>
    <dgm:pt modelId="{CD1CF260-704C-4086-9C49-676D67CADFD9}" type="pres">
      <dgm:prSet presAssocID="{91CBF96F-3EEC-499A-9D27-77B01C692B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6CDD3D-802B-4797-A619-655C8629B20B}" type="pres">
      <dgm:prSet presAssocID="{941FAEF6-0014-458F-AA80-A5CA50E73494}" presName="parTxOnlySpace" presStyleCnt="0"/>
      <dgm:spPr/>
    </dgm:pt>
    <dgm:pt modelId="{E6D12C49-8799-4E93-A7DD-B9BAEFD8158E}" type="pres">
      <dgm:prSet presAssocID="{585A96B8-89D7-4CBF-A5EE-4603834CB85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1C08C19-CF59-44B5-B25E-1F4A7A3DD309}" srcId="{668A114E-974B-44E1-80BA-64273502D6ED}" destId="{70985B5A-D41D-4962-A69C-664FB3F23D56}" srcOrd="0" destOrd="0" parTransId="{C0D38B31-3BE0-4723-AC8F-9AD5B579C2EC}" sibTransId="{7CF361B1-5DEA-446E-9749-8C2E9198FADB}"/>
    <dgm:cxn modelId="{FD28E32F-54F7-4D3E-99DC-7BD3E84A67DA}" type="presOf" srcId="{585A96B8-89D7-4CBF-A5EE-4603834CB854}" destId="{E6D12C49-8799-4E93-A7DD-B9BAEFD8158E}" srcOrd="0" destOrd="0" presId="urn:microsoft.com/office/officeart/2005/8/layout/chevron1"/>
    <dgm:cxn modelId="{984D8E37-04FA-4C57-8517-5DD71AA63BC1}" srcId="{668A114E-974B-44E1-80BA-64273502D6ED}" destId="{2BEB8B7E-1013-49A4-AEE7-F6F7EB4DB898}" srcOrd="1" destOrd="0" parTransId="{74BCFAB7-EE42-4C22-92DC-94E0FC1964EF}" sibTransId="{6A03E550-27BF-4A8B-A1D7-CFDE1D9393FD}"/>
    <dgm:cxn modelId="{70161843-772E-4484-9934-9BC9C541C1DC}" srcId="{668A114E-974B-44E1-80BA-64273502D6ED}" destId="{585A96B8-89D7-4CBF-A5EE-4603834CB854}" srcOrd="3" destOrd="0" parTransId="{3FA202F5-62D8-4B77-B886-CB890832E52F}" sibTransId="{E1C6AC05-55E1-44F1-8AAF-B6D421CCC1B5}"/>
    <dgm:cxn modelId="{7BE279C0-949F-4A47-A827-7BFEA6D77D7E}" type="presOf" srcId="{91CBF96F-3EEC-499A-9D27-77B01C692B9B}" destId="{CD1CF260-704C-4086-9C49-676D67CADFD9}" srcOrd="0" destOrd="0" presId="urn:microsoft.com/office/officeart/2005/8/layout/chevron1"/>
    <dgm:cxn modelId="{955E9FCC-E8D1-40DA-8A65-EC4196CFCDDD}" type="presOf" srcId="{70985B5A-D41D-4962-A69C-664FB3F23D56}" destId="{5586D406-B1CE-4FD6-9F05-8749ED8F711B}" srcOrd="0" destOrd="0" presId="urn:microsoft.com/office/officeart/2005/8/layout/chevron1"/>
    <dgm:cxn modelId="{FC7E8ECF-93F5-4F53-84BF-CAB3E93D744B}" type="presOf" srcId="{2BEB8B7E-1013-49A4-AEE7-F6F7EB4DB898}" destId="{65AFD76A-D420-4D95-8DCC-54BAF48CF916}" srcOrd="0" destOrd="0" presId="urn:microsoft.com/office/officeart/2005/8/layout/chevron1"/>
    <dgm:cxn modelId="{6060D9DC-C2A3-47CB-A974-7200C9F0A0A5}" type="presOf" srcId="{668A114E-974B-44E1-80BA-64273502D6ED}" destId="{07AA9081-ED40-4466-AC02-6241DF04E29A}" srcOrd="0" destOrd="0" presId="urn:microsoft.com/office/officeart/2005/8/layout/chevron1"/>
    <dgm:cxn modelId="{7910C0E7-7436-49F3-B0FB-09858E638CE0}" srcId="{668A114E-974B-44E1-80BA-64273502D6ED}" destId="{91CBF96F-3EEC-499A-9D27-77B01C692B9B}" srcOrd="2" destOrd="0" parTransId="{67466EBA-3BC9-4AE7-80B1-A6A3F3057247}" sibTransId="{941FAEF6-0014-458F-AA80-A5CA50E73494}"/>
    <dgm:cxn modelId="{81A3C8F8-59DD-415B-9FDC-70D220A7D4F0}" type="presParOf" srcId="{07AA9081-ED40-4466-AC02-6241DF04E29A}" destId="{5586D406-B1CE-4FD6-9F05-8749ED8F711B}" srcOrd="0" destOrd="0" presId="urn:microsoft.com/office/officeart/2005/8/layout/chevron1"/>
    <dgm:cxn modelId="{E503BDFE-A129-4A52-9E2D-A866B714A375}" type="presParOf" srcId="{07AA9081-ED40-4466-AC02-6241DF04E29A}" destId="{E7B1C7E4-6F70-4828-980D-A3EEB8BE28CD}" srcOrd="1" destOrd="0" presId="urn:microsoft.com/office/officeart/2005/8/layout/chevron1"/>
    <dgm:cxn modelId="{5CB824D0-D44B-4C24-9615-ED5EA4A9633B}" type="presParOf" srcId="{07AA9081-ED40-4466-AC02-6241DF04E29A}" destId="{65AFD76A-D420-4D95-8DCC-54BAF48CF916}" srcOrd="2" destOrd="0" presId="urn:microsoft.com/office/officeart/2005/8/layout/chevron1"/>
    <dgm:cxn modelId="{692F04B5-8C96-411B-9D2F-73082BEA578D}" type="presParOf" srcId="{07AA9081-ED40-4466-AC02-6241DF04E29A}" destId="{8032FADD-322A-44C0-8220-BEAE8416AD41}" srcOrd="3" destOrd="0" presId="urn:microsoft.com/office/officeart/2005/8/layout/chevron1"/>
    <dgm:cxn modelId="{027E3DB7-F835-4304-B325-81DCAF792E70}" type="presParOf" srcId="{07AA9081-ED40-4466-AC02-6241DF04E29A}" destId="{CD1CF260-704C-4086-9C49-676D67CADFD9}" srcOrd="4" destOrd="0" presId="urn:microsoft.com/office/officeart/2005/8/layout/chevron1"/>
    <dgm:cxn modelId="{B4AFF79A-91FD-463A-AF16-532183705EC7}" type="presParOf" srcId="{07AA9081-ED40-4466-AC02-6241DF04E29A}" destId="{DF6CDD3D-802B-4797-A619-655C8629B20B}" srcOrd="5" destOrd="0" presId="urn:microsoft.com/office/officeart/2005/8/layout/chevron1"/>
    <dgm:cxn modelId="{89F2F562-0EF1-4509-8C7C-D9046AE42196}" type="presParOf" srcId="{07AA9081-ED40-4466-AC02-6241DF04E29A}" destId="{E6D12C49-8799-4E93-A7DD-B9BAEFD815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6D406-B1CE-4FD6-9F05-8749ED8F711B}">
      <dsp:nvSpPr>
        <dsp:cNvPr id="0" name=""/>
        <dsp:cNvSpPr/>
      </dsp:nvSpPr>
      <dsp:spPr>
        <a:xfrm>
          <a:off x="3770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Assess</a:t>
          </a:r>
          <a:endParaRPr lang="de-DE" sz="2400" kern="1200" dirty="0"/>
        </a:p>
      </dsp:txBody>
      <dsp:txXfrm>
        <a:off x="442714" y="287468"/>
        <a:ext cx="1316831" cy="877887"/>
      </dsp:txXfrm>
    </dsp:sp>
    <dsp:sp modelId="{65AFD76A-D420-4D95-8DCC-54BAF48CF916}">
      <dsp:nvSpPr>
        <dsp:cNvPr id="0" name=""/>
        <dsp:cNvSpPr/>
      </dsp:nvSpPr>
      <dsp:spPr>
        <a:xfrm>
          <a:off x="1979017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Plan</a:t>
          </a:r>
          <a:endParaRPr lang="de-DE" sz="2400" kern="1200" dirty="0"/>
        </a:p>
      </dsp:txBody>
      <dsp:txXfrm>
        <a:off x="2417961" y="287468"/>
        <a:ext cx="1316831" cy="877887"/>
      </dsp:txXfrm>
    </dsp:sp>
    <dsp:sp modelId="{CD1CF260-704C-4086-9C49-676D67CADFD9}">
      <dsp:nvSpPr>
        <dsp:cNvPr id="0" name=""/>
        <dsp:cNvSpPr/>
      </dsp:nvSpPr>
      <dsp:spPr>
        <a:xfrm>
          <a:off x="3954264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Try</a:t>
          </a:r>
          <a:endParaRPr lang="de-DE" sz="2400" kern="1200" dirty="0"/>
        </a:p>
      </dsp:txBody>
      <dsp:txXfrm>
        <a:off x="4393208" y="287468"/>
        <a:ext cx="1316831" cy="877887"/>
      </dsp:txXfrm>
    </dsp:sp>
    <dsp:sp modelId="{E6D12C49-8799-4E93-A7DD-B9BAEFD8158E}">
      <dsp:nvSpPr>
        <dsp:cNvPr id="0" name=""/>
        <dsp:cNvSpPr/>
      </dsp:nvSpPr>
      <dsp:spPr>
        <a:xfrm>
          <a:off x="5929510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 err="1"/>
            <a:t>Reasses</a:t>
          </a:r>
          <a:endParaRPr lang="de-DE" sz="2400" kern="1200" dirty="0"/>
        </a:p>
      </dsp:txBody>
      <dsp:txXfrm>
        <a:off x="6368454" y="287468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8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747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772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51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865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4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19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34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60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8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939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787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66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22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146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421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1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321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931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92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354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89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142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487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574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696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17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442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362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708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070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669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03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21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425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84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4841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9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43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0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14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4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50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">
  <p:cSld name="Content and 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3256364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4365625" y="1483200"/>
            <a:ext cx="7167563" cy="436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2">
  <p:cSld name="Last Slide 2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976" y="2949347"/>
            <a:ext cx="4130048" cy="10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1">
  <p:cSld name="Chapter Slide 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2">
  <p:cSld name="Chapter Slide 2"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5836118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ntent">
  <p:cSld name="Three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4185787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3"/>
          </p:nvPr>
        </p:nvSpPr>
        <p:spPr>
          <a:xfrm>
            <a:off x="766270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Light Green">
  <p:cSld name="Large Text Light Green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red Background">
  <p:cSld name="Colored Background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8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pattern)">
  <p:cSld name="Title Slide (pattern)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image)">
  <p:cSld name="Title Slide (image)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58814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836118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398745" y="4507606"/>
            <a:ext cx="3394512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Dark green">
  <p:cSld name="Large Text Dark green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1">
  <p:cSld name="Last Slide 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">
  <p:cSld name="Large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tutsplus.com/articles/top-brainstorming-techniques--cms-27181" TargetMode="External"/><Relationship Id="rId3" Type="http://schemas.openxmlformats.org/officeDocument/2006/relationships/hyperlink" Target="https://projekte-leicht-gemacht.de/blog/pm-methoden-erklaert/johari-fenster/" TargetMode="External"/><Relationship Id="rId7" Type="http://schemas.openxmlformats.org/officeDocument/2006/relationships/hyperlink" Target="https://sketchandscrum.com/2017/01/06/let-down-by-agile/" TargetMode="External"/><Relationship Id="rId2" Type="http://schemas.openxmlformats.org/officeDocument/2006/relationships/hyperlink" Target="https://www.inc.com/samuel-edwards/10-golden-rules-of-communication-in-a-team-environmen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hubspot.com/sales/types-of-presentation-styles" TargetMode="External"/><Relationship Id="rId5" Type="http://schemas.openxmlformats.org/officeDocument/2006/relationships/hyperlink" Target="https://www.feedbackr.io/2016/09/28/6-golden-feedback-rules/" TargetMode="External"/><Relationship Id="rId4" Type="http://schemas.openxmlformats.org/officeDocument/2006/relationships/hyperlink" Target="https://engage.kununu.com/en/blog/employee-feedback-at-work-10-golden-rule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x7qPAY9JqE4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OVnN4S52F3k?start=7&amp;feature=oembed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 err="1"/>
              <a:t>DevOps</a:t>
            </a:r>
            <a:r>
              <a:rPr lang="de-DE" dirty="0"/>
              <a:t> Academy  – Week 4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Engineering Process​ &amp; DevOps Soft Skills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3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285D-9F9A-466C-95AB-09A25535C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000" dirty="0"/>
              <a:t>“Menschen, die </a:t>
            </a:r>
            <a:r>
              <a:rPr lang="en-GB" sz="6000" dirty="0" err="1"/>
              <a:t>nur</a:t>
            </a:r>
            <a:r>
              <a:rPr lang="en-GB" sz="6000" dirty="0"/>
              <a:t> </a:t>
            </a:r>
            <a:r>
              <a:rPr lang="en-GB" sz="6000" dirty="0" err="1"/>
              <a:t>zur</a:t>
            </a:r>
            <a:r>
              <a:rPr lang="en-GB" sz="6000" dirty="0"/>
              <a:t> </a:t>
            </a:r>
            <a:r>
              <a:rPr lang="en-GB" sz="6000" dirty="0" err="1"/>
              <a:t>gleichen</a:t>
            </a:r>
            <a:r>
              <a:rPr lang="en-GB" sz="6000" dirty="0"/>
              <a:t> Zeit am </a:t>
            </a:r>
            <a:r>
              <a:rPr lang="en-GB" sz="6000" dirty="0" err="1"/>
              <a:t>gleichen</a:t>
            </a:r>
            <a:r>
              <a:rPr lang="en-GB" sz="6000" dirty="0"/>
              <a:t> Ort </a:t>
            </a:r>
            <a:r>
              <a:rPr lang="en-GB" sz="6000" dirty="0" err="1"/>
              <a:t>arbeiten</a:t>
            </a:r>
            <a:r>
              <a:rPr lang="en-GB" sz="6000" dirty="0"/>
              <a:t> </a:t>
            </a:r>
            <a:r>
              <a:rPr lang="en-GB" sz="6000" dirty="0" err="1"/>
              <a:t>sind</a:t>
            </a:r>
            <a:r>
              <a:rPr lang="en-GB" sz="6000" dirty="0"/>
              <a:t> </a:t>
            </a:r>
            <a:r>
              <a:rPr lang="en-GB" sz="6000" dirty="0" err="1"/>
              <a:t>noch</a:t>
            </a:r>
            <a:r>
              <a:rPr lang="en-GB" sz="6000" dirty="0"/>
              <a:t> </a:t>
            </a:r>
            <a:r>
              <a:rPr lang="en-GB" sz="6000" dirty="0" err="1"/>
              <a:t>kein</a:t>
            </a:r>
            <a:r>
              <a:rPr lang="en-GB" sz="6000" dirty="0"/>
              <a:t> Team </a:t>
            </a:r>
            <a:r>
              <a:rPr lang="en-GB" sz="6000" dirty="0" err="1"/>
              <a:t>sondern</a:t>
            </a:r>
            <a:r>
              <a:rPr lang="en-GB" sz="6000" dirty="0"/>
              <a:t> </a:t>
            </a:r>
            <a:r>
              <a:rPr lang="en-GB" sz="6000" dirty="0" err="1"/>
              <a:t>eine</a:t>
            </a:r>
            <a:r>
              <a:rPr lang="en-GB" sz="6000" dirty="0"/>
              <a:t> Gruppe”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899DA-2899-48F9-BF0C-780643F4EB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Google Shape;245;p33">
            <a:extLst>
              <a:ext uri="{FF2B5EF4-FFF2-40B4-BE49-F238E27FC236}">
                <a16:creationId xmlns:a16="http://schemas.microsoft.com/office/drawing/2014/main" id="{22A18E53-B244-4D52-9C73-BC1C1E72BBC4}"/>
              </a:ext>
            </a:extLst>
          </p:cNvPr>
          <p:cNvSpPr txBox="1">
            <a:spLocks/>
          </p:cNvSpPr>
          <p:nvPr/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/>
            <a:r>
              <a:rPr lang="de-DE" dirty="0"/>
              <a:t>- Lena Schröder-Donges</a:t>
            </a:r>
          </a:p>
        </p:txBody>
      </p:sp>
    </p:spTree>
    <p:extLst>
      <p:ext uri="{BB962C8B-B14F-4D97-AF65-F5344CB8AC3E}">
        <p14:creationId xmlns:p14="http://schemas.microsoft.com/office/powerpoint/2010/main" val="6759685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88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3"/>
          <a:stretch/>
        </p:blipFill>
        <p:spPr bwMode="auto">
          <a:xfrm>
            <a:off x="1845468" y="-295835"/>
            <a:ext cx="8501063" cy="7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5D1D2-CDD9-44E0-BDE9-A0F576997F9E}"/>
              </a:ext>
            </a:extLst>
          </p:cNvPr>
          <p:cNvSpPr/>
          <p:nvPr/>
        </p:nvSpPr>
        <p:spPr>
          <a:xfrm>
            <a:off x="4355591" y="6188925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C5F7C-C48F-4930-AC7A-62FC3A056AFD}"/>
              </a:ext>
            </a:extLst>
          </p:cNvPr>
          <p:cNvSpPr/>
          <p:nvPr/>
        </p:nvSpPr>
        <p:spPr>
          <a:xfrm>
            <a:off x="4446495" y="6111148"/>
            <a:ext cx="600634" cy="45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8110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2" b="6320"/>
          <a:stretch/>
        </p:blipFill>
        <p:spPr bwMode="auto">
          <a:xfrm>
            <a:off x="1845468" y="304547"/>
            <a:ext cx="8501063" cy="6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A5939-8822-474C-A243-4F3AA71BB009}"/>
              </a:ext>
            </a:extLst>
          </p:cNvPr>
          <p:cNvSpPr/>
          <p:nvPr/>
        </p:nvSpPr>
        <p:spPr>
          <a:xfrm>
            <a:off x="1653895" y="-398099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C90E4-8D60-40F5-9A2A-1BA9BDA56C58}"/>
              </a:ext>
            </a:extLst>
          </p:cNvPr>
          <p:cNvSpPr/>
          <p:nvPr/>
        </p:nvSpPr>
        <p:spPr>
          <a:xfrm>
            <a:off x="2133601" y="103925"/>
            <a:ext cx="2076492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E5B77-F1FA-47B5-A3E0-36E5FC522A6F}"/>
              </a:ext>
            </a:extLst>
          </p:cNvPr>
          <p:cNvSpPr/>
          <p:nvPr/>
        </p:nvSpPr>
        <p:spPr>
          <a:xfrm>
            <a:off x="8092562" y="0"/>
            <a:ext cx="3667821" cy="265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6798F-B05B-4134-A526-365E6AF4DA9D}"/>
              </a:ext>
            </a:extLst>
          </p:cNvPr>
          <p:cNvSpPr/>
          <p:nvPr/>
        </p:nvSpPr>
        <p:spPr>
          <a:xfrm>
            <a:off x="7744356" y="-1425402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DAC59-6BA6-4203-AE92-E83D457BB596}"/>
              </a:ext>
            </a:extLst>
          </p:cNvPr>
          <p:cNvSpPr/>
          <p:nvPr/>
        </p:nvSpPr>
        <p:spPr>
          <a:xfrm rot="3622940">
            <a:off x="6244093" y="-1552960"/>
            <a:ext cx="1663290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7011-3AC1-45F0-8A7F-B56A51AE0D3D}"/>
              </a:ext>
            </a:extLst>
          </p:cNvPr>
          <p:cNvSpPr/>
          <p:nvPr/>
        </p:nvSpPr>
        <p:spPr>
          <a:xfrm rot="1433305">
            <a:off x="5318208" y="-1763257"/>
            <a:ext cx="1636546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750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72C04-4CA8-4B79-9F1D-A57446C4C041}"/>
              </a:ext>
            </a:extLst>
          </p:cNvPr>
          <p:cNvSpPr/>
          <p:nvPr/>
        </p:nvSpPr>
        <p:spPr>
          <a:xfrm>
            <a:off x="6624917" y="6448858"/>
            <a:ext cx="3451411" cy="6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FD50DA-8679-4581-A0E7-0FB38FB986B6}"/>
              </a:ext>
            </a:extLst>
          </p:cNvPr>
          <p:cNvSpPr/>
          <p:nvPr/>
        </p:nvSpPr>
        <p:spPr>
          <a:xfrm>
            <a:off x="4899211" y="4823012"/>
            <a:ext cx="2156013" cy="234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299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0" b="6701"/>
          <a:stretch/>
        </p:blipFill>
        <p:spPr bwMode="auto">
          <a:xfrm>
            <a:off x="1845468" y="367553"/>
            <a:ext cx="8501063" cy="62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50820-F92B-4863-8F5F-29079E3D8D6C}"/>
              </a:ext>
            </a:extLst>
          </p:cNvPr>
          <p:cNvSpPr/>
          <p:nvPr/>
        </p:nvSpPr>
        <p:spPr>
          <a:xfrm>
            <a:off x="1532965" y="130819"/>
            <a:ext cx="3182469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0495D-50E1-4A56-AF77-810D77329710}"/>
              </a:ext>
            </a:extLst>
          </p:cNvPr>
          <p:cNvSpPr/>
          <p:nvPr/>
        </p:nvSpPr>
        <p:spPr>
          <a:xfrm>
            <a:off x="7530916" y="268941"/>
            <a:ext cx="2222684" cy="47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858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Scrum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0478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8 brilliantly barmy pictures from the York Dragon Boat Races ...">
            <a:extLst>
              <a:ext uri="{FF2B5EF4-FFF2-40B4-BE49-F238E27FC236}">
                <a16:creationId xmlns:a16="http://schemas.microsoft.com/office/drawing/2014/main" id="{FFCD64C1-7FEF-4494-A546-232A6717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4" b="75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282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COURAGE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afraid, wants to play it safe, or could use a courage boost</a:t>
            </a:r>
          </a:p>
        </p:txBody>
      </p:sp>
    </p:spTree>
    <p:extLst>
      <p:ext uri="{BB962C8B-B14F-4D97-AF65-F5344CB8AC3E}">
        <p14:creationId xmlns:p14="http://schemas.microsoft.com/office/powerpoint/2010/main" val="2720009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FOCUS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digressing, talks about another topic, or isn't contributing to the team goal</a:t>
            </a:r>
          </a:p>
        </p:txBody>
      </p:sp>
    </p:spTree>
    <p:extLst>
      <p:ext uri="{BB962C8B-B14F-4D97-AF65-F5344CB8AC3E}">
        <p14:creationId xmlns:p14="http://schemas.microsoft.com/office/powerpoint/2010/main" val="32627262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COMMITMENT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distracted, wants to wait and see, or doesn’t join in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192231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3. Team und Gruppe: Definition, Merkmale und Unterschied – WPGS">
            <a:extLst>
              <a:ext uri="{FF2B5EF4-FFF2-40B4-BE49-F238E27FC236}">
                <a16:creationId xmlns:a16="http://schemas.microsoft.com/office/drawing/2014/main" id="{9FDBAB3C-A9E6-4D38-9184-6A945F673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164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4705DFE-8F6A-42D6-AEA9-C5438CB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352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RESPECT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selfish, patronizes a team member, or ignores input by others</a:t>
            </a:r>
          </a:p>
        </p:txBody>
      </p:sp>
    </p:spTree>
    <p:extLst>
      <p:ext uri="{BB962C8B-B14F-4D97-AF65-F5344CB8AC3E}">
        <p14:creationId xmlns:p14="http://schemas.microsoft.com/office/powerpoint/2010/main" val="8657941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OPENNESS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non-transparent, keeps information from others, or holds something back</a:t>
            </a:r>
          </a:p>
        </p:txBody>
      </p:sp>
    </p:spTree>
    <p:extLst>
      <p:ext uri="{BB962C8B-B14F-4D97-AF65-F5344CB8AC3E}">
        <p14:creationId xmlns:p14="http://schemas.microsoft.com/office/powerpoint/2010/main" val="21313259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B8860-8A96-4541-A6FD-693BE8D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3E5C-7A8E-4A2B-9008-81D4DF18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2286267"/>
            <a:ext cx="10855009" cy="3393316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https://www.inc.com/samuel-edwards/10-golden-rules-of-communication-in-a-team-environment.html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https://projekte-leicht-gemacht.de/blog/pm-methoden-erklaert/johari-fenster/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https://engage.kununu.com/en/blog/employee-feedback-at-work-10-golden-rules/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https://www.feedbackr.io/2016/09/28/6-golden-feedback-rules/</a:t>
            </a:r>
            <a:endParaRPr lang="de-DE" sz="1800" dirty="0"/>
          </a:p>
          <a:p>
            <a:r>
              <a:rPr lang="de-DE" sz="1800" dirty="0">
                <a:hlinkClick r:id="rId6"/>
              </a:rPr>
              <a:t>https://blog.hubspot.com/sales/types-of-presentation-styles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https://sketchandscrum.com/2017/01/06/let-down-by-agile/</a:t>
            </a:r>
            <a:endParaRPr lang="de-DE" sz="1800" dirty="0"/>
          </a:p>
          <a:p>
            <a:r>
              <a:rPr lang="de-DE" sz="1800" dirty="0">
                <a:hlinkClick r:id="rId8"/>
              </a:rPr>
              <a:t>https://business.tutsplus.com/articles/top-brainstorming-techniques--cms-27181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9777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rming, Storming, Norming, and Performing | by Sean Conner ...">
            <a:extLst>
              <a:ext uri="{FF2B5EF4-FFF2-40B4-BE49-F238E27FC236}">
                <a16:creationId xmlns:a16="http://schemas.microsoft.com/office/drawing/2014/main" id="{9F3DD367-65BB-4543-9CB4-E36ADE83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9452" y="80963"/>
            <a:ext cx="8885796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DBEC481-9AAD-4951-ACBF-D29C8FA65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8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he Five Dysfunctions of a Team – Andres Crucetta Nieto">
            <a:extLst>
              <a:ext uri="{FF2B5EF4-FFF2-40B4-BE49-F238E27FC236}">
                <a16:creationId xmlns:a16="http://schemas.microsoft.com/office/drawing/2014/main" id="{4B7AC862-9D74-4BCE-853C-AA1C38EF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E0E8154-88CB-4CAB-A982-872DC99AC8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88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elbstorganisation ist bunt, nicht schwarz-weiss – Dennis Willkomm ...">
            <a:extLst>
              <a:ext uri="{FF2B5EF4-FFF2-40B4-BE49-F238E27FC236}">
                <a16:creationId xmlns:a16="http://schemas.microsoft.com/office/drawing/2014/main" id="{4A608FBB-E21E-47AC-B87D-6EF7AD26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312" y="80963"/>
            <a:ext cx="11228075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3FDBC0AE-E0FE-4210-AE7F-3F6AE0BAD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1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90FE9964-4054-4044-979F-B1C03653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1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92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Wie können wir diese Woche als Gruppe die Learning Outcomes </a:t>
            </a:r>
            <a:r>
              <a:rPr lang="de-DE" b="1" dirty="0"/>
              <a:t>alle</a:t>
            </a:r>
            <a:r>
              <a:rPr lang="de-DE" dirty="0"/>
              <a:t> </a:t>
            </a:r>
            <a:r>
              <a:rPr lang="de-DE" b="1" dirty="0"/>
              <a:t>gemeinsam</a:t>
            </a:r>
            <a:r>
              <a:rPr lang="de-DE" dirty="0"/>
              <a:t> erreichen?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2 min „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Specs</a:t>
            </a:r>
            <a:r>
              <a:rPr lang="de-DE" dirty="0"/>
              <a:t>“ - </a:t>
            </a:r>
            <a:r>
              <a:rPr lang="de-DE" dirty="0" err="1"/>
              <a:t>write</a:t>
            </a:r>
            <a:r>
              <a:rPr lang="de-DE" dirty="0"/>
              <a:t> down „</a:t>
            </a:r>
            <a:r>
              <a:rPr lang="de-DE" dirty="0" err="1"/>
              <a:t>Must</a:t>
            </a:r>
            <a:r>
              <a:rPr lang="de-DE" dirty="0"/>
              <a:t>-Do“ and „</a:t>
            </a:r>
            <a:r>
              <a:rPr lang="de-DE" dirty="0" err="1"/>
              <a:t>Must</a:t>
            </a:r>
            <a:r>
              <a:rPr lang="de-DE" dirty="0"/>
              <a:t>-Not-Do“ </a:t>
            </a:r>
            <a:r>
              <a:rPr lang="de-DE" dirty="0" err="1"/>
              <a:t>cards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5 min „Max </a:t>
            </a:r>
            <a:r>
              <a:rPr lang="de-DE" dirty="0" err="1"/>
              <a:t>Specs</a:t>
            </a:r>
            <a:r>
              <a:rPr lang="de-DE" dirty="0"/>
              <a:t>“ – </a:t>
            </a:r>
            <a:r>
              <a:rPr lang="de-DE" dirty="0" err="1"/>
              <a:t>consolidate</a:t>
            </a:r>
            <a:r>
              <a:rPr lang="de-DE" dirty="0"/>
              <a:t> all </a:t>
            </a:r>
            <a:r>
              <a:rPr lang="de-DE" dirty="0" err="1"/>
              <a:t>cards</a:t>
            </a:r>
            <a:r>
              <a:rPr lang="de-DE" dirty="0"/>
              <a:t> in </a:t>
            </a:r>
            <a:r>
              <a:rPr lang="de-DE" dirty="0" err="1"/>
              <a:t>group</a:t>
            </a:r>
            <a:r>
              <a:rPr lang="de-DE" dirty="0"/>
              <a:t> &amp; </a:t>
            </a:r>
            <a:r>
              <a:rPr lang="de-DE" dirty="0" err="1"/>
              <a:t>complete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15 min „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Specs</a:t>
            </a:r>
            <a:r>
              <a:rPr lang="de-DE" dirty="0"/>
              <a:t>“ – Challenge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&amp;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15 min „Min </a:t>
            </a:r>
            <a:r>
              <a:rPr lang="de-DE" dirty="0" err="1"/>
              <a:t>Specs</a:t>
            </a:r>
            <a:r>
              <a:rPr lang="de-DE" dirty="0"/>
              <a:t>“ –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and </a:t>
            </a:r>
            <a:r>
              <a:rPr lang="de-DE" dirty="0" err="1"/>
              <a:t>consolidate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possible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Work Agreement - Min </a:t>
            </a:r>
            <a:r>
              <a:rPr lang="de-DE" dirty="0" err="1"/>
              <a:t>Specs</a:t>
            </a:r>
            <a:r>
              <a:rPr lang="de-DE" dirty="0"/>
              <a:t> – 4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ritzcarlton.com/en/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about</a:t>
            </a: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/gold-standards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liberatingstructures.de/liberating-structures-menue/min-specs/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medium.com/the-liberators/use-min-specs-to-help-groups-discover-what-is-absolutely-essential-77fcc4708b69</a:t>
            </a:r>
          </a:p>
        </p:txBody>
      </p:sp>
    </p:spTree>
    <p:extLst>
      <p:ext uri="{BB962C8B-B14F-4D97-AF65-F5344CB8AC3E}">
        <p14:creationId xmlns:p14="http://schemas.microsoft.com/office/powerpoint/2010/main" val="424646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04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Security &amp; Privacy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74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hoto of white concrete building">
            <a:extLst>
              <a:ext uri="{FF2B5EF4-FFF2-40B4-BE49-F238E27FC236}">
                <a16:creationId xmlns:a16="http://schemas.microsoft.com/office/drawing/2014/main" id="{780C1CCC-B874-45DC-ACC5-24A588C0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11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6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ople playing paper, rock, scissors">
            <a:extLst>
              <a:ext uri="{FF2B5EF4-FFF2-40B4-BE49-F238E27FC236}">
                <a16:creationId xmlns:a16="http://schemas.microsoft.com/office/drawing/2014/main" id="{5F18B366-91E9-46D9-BBC8-C316E92B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66950"/>
            <a:ext cx="12192000" cy="912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7EC91-3C19-4019-8BAB-86BB021DD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D731BA-AE08-4711-BBEE-391D427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heer up vs cheer on – Learning English from Friends (LEfF)">
            <a:extLst>
              <a:ext uri="{FF2B5EF4-FFF2-40B4-BE49-F238E27FC236}">
                <a16:creationId xmlns:a16="http://schemas.microsoft.com/office/drawing/2014/main" id="{EC50EA47-403C-4DE4-AE55-C89DBE7F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82" y="3776959"/>
            <a:ext cx="3304832" cy="28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89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E9A00C-4DD4-4653-8D7C-6B26175F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6A405-7AA4-48A8-87CF-79CA21A3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1A07F3-4DC2-4FAE-8D34-3DAB6FAA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 descr="SecDevOps - How to Integrate Security into DevOps - Atlantic BT">
            <a:extLst>
              <a:ext uri="{FF2B5EF4-FFF2-40B4-BE49-F238E27FC236}">
                <a16:creationId xmlns:a16="http://schemas.microsoft.com/office/drawing/2014/main" id="{7BB1E4FA-7046-4E1D-8C5F-36AD0268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3789"/>
          <a:stretch/>
        </p:blipFill>
        <p:spPr bwMode="auto">
          <a:xfrm>
            <a:off x="2229645" y="6689"/>
            <a:ext cx="7732710" cy="68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6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What Is the Difference between DevOps and DevSecOps?">
            <a:extLst>
              <a:ext uri="{FF2B5EF4-FFF2-40B4-BE49-F238E27FC236}">
                <a16:creationId xmlns:a16="http://schemas.microsoft.com/office/drawing/2014/main" id="{DAD1E1DD-1ED0-4031-8802-73E72A2E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699" y="80963"/>
            <a:ext cx="1008930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503C8FA-B927-4A5F-872D-F7A10BCDC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976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2987895-F633-42F3-893C-8BF0EA4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54" y="80963"/>
            <a:ext cx="1099799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6A8A105-A700-410E-A692-52734D73F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10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65D42-C391-420B-A12D-0648767D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1DA58-A35D-432D-832D-9D6320808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1A1288-799A-4206-93DA-BE46193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What is-agile henrik kniberg august 20 2013">
            <a:extLst>
              <a:ext uri="{FF2B5EF4-FFF2-40B4-BE49-F238E27FC236}">
                <a16:creationId xmlns:a16="http://schemas.microsoft.com/office/drawing/2014/main" id="{3660F6E2-36A2-4BDD-882E-3BC65356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19" y="0"/>
            <a:ext cx="970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7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Private Homepage / Business Seite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Pentest</a:t>
            </a:r>
            <a:r>
              <a:rPr lang="de-DE" dirty="0"/>
              <a:t> – Security-Check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geekflare.com/online-scan-website-security-vulnerabilities/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sitecheck.sucuri.net/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ssllabs.com/ssltest/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pentest-tools.com/website-vulnerability-scanning/website-scanner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observatory.mozilla.org/</a:t>
            </a:r>
          </a:p>
        </p:txBody>
      </p:sp>
    </p:spTree>
    <p:extLst>
      <p:ext uri="{BB962C8B-B14F-4D97-AF65-F5344CB8AC3E}">
        <p14:creationId xmlns:p14="http://schemas.microsoft.com/office/powerpoint/2010/main" val="198855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346A-47C1-4ED3-81D1-CD309EC6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D9567-A450-4458-A0C3-0B6C49D4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 descr="Private by design | CommitStrip">
            <a:extLst>
              <a:ext uri="{FF2B5EF4-FFF2-40B4-BE49-F238E27FC236}">
                <a16:creationId xmlns:a16="http://schemas.microsoft.com/office/drawing/2014/main" id="{E751A412-81F8-4902-B65A-B536318F1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5237"/>
          <a:stretch/>
        </p:blipFill>
        <p:spPr bwMode="auto">
          <a:xfrm>
            <a:off x="2047927" y="-9942"/>
            <a:ext cx="8096145" cy="6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1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D7C25-1C14-4312-843F-00290DD2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B1AEF-15C3-4B7A-A57E-13BA4A3D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415B1-6EDC-4343-8D89-4D443A91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2" name="Picture 4" descr="Servicii – Digital Moment">
            <a:extLst>
              <a:ext uri="{FF2B5EF4-FFF2-40B4-BE49-F238E27FC236}">
                <a16:creationId xmlns:a16="http://schemas.microsoft.com/office/drawing/2014/main" id="{57165E0A-4A30-42EC-B1E3-0B37112D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8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35E-F001-4AF7-8E4C-2E52B7F18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707" y="576000"/>
            <a:ext cx="3639022" cy="5636541"/>
          </a:xfrm>
        </p:spPr>
        <p:txBody>
          <a:bodyPr/>
          <a:lstStyle/>
          <a:p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?</a:t>
            </a:r>
          </a:p>
          <a:p>
            <a:r>
              <a:rPr lang="en-GB" dirty="0"/>
              <a:t>Zu </a:t>
            </a:r>
            <a:r>
              <a:rPr lang="en-GB" dirty="0" err="1"/>
              <a:t>welchem</a:t>
            </a:r>
            <a:r>
              <a:rPr lang="en-GB" dirty="0"/>
              <a:t> </a:t>
            </a:r>
            <a:r>
              <a:rPr lang="en-GB" dirty="0" err="1"/>
              <a:t>Zweck</a:t>
            </a:r>
            <a:r>
              <a:rPr lang="en-GB" dirty="0"/>
              <a:t>?</a:t>
            </a:r>
          </a:p>
          <a:p>
            <a:r>
              <a:rPr lang="en-GB" dirty="0"/>
              <a:t>Wo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An wen </a:t>
            </a:r>
            <a:r>
              <a:rPr lang="en-GB" dirty="0" err="1"/>
              <a:t>weitergegeben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geschützt</a:t>
            </a:r>
            <a:r>
              <a:rPr lang="en-GB" dirty="0"/>
              <a:t>?</a:t>
            </a:r>
          </a:p>
          <a:p>
            <a:r>
              <a:rPr lang="en-GB" dirty="0" err="1"/>
              <a:t>Wann</a:t>
            </a:r>
            <a:r>
              <a:rPr lang="en-GB" dirty="0"/>
              <a:t> </a:t>
            </a:r>
            <a:r>
              <a:rPr lang="en-GB" dirty="0" err="1"/>
              <a:t>erfasst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aufbewahrt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Bei Leak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Bei </a:t>
            </a:r>
            <a:r>
              <a:rPr lang="en-GB" dirty="0" err="1"/>
              <a:t>Ablauf</a:t>
            </a:r>
            <a:r>
              <a:rPr lang="en-GB" dirty="0"/>
              <a:t> </a:t>
            </a:r>
            <a:r>
              <a:rPr lang="en-GB" dirty="0" err="1"/>
              <a:t>gelöscht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gelöscht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23D94-F7A6-488B-B945-8280D327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 descr="GDPR and Privacy by Design: what developers need to know | by ...">
            <a:extLst>
              <a:ext uri="{FF2B5EF4-FFF2-40B4-BE49-F238E27FC236}">
                <a16:creationId xmlns:a16="http://schemas.microsoft.com/office/drawing/2014/main" id="{576FDCDA-B400-4C96-8B49-AC164E3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517" y="0"/>
            <a:ext cx="8524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2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B7CE0-26F0-4FB6-8AC7-31F50E88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1898B-4085-47A1-9961-E9D336106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E0734-8392-442C-9B14-091D36AE0CB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4CD4F8-EE7F-4A93-A74C-40E6BC7A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 descr="Lass dich überwachen! - ZDFmediathek">
            <a:extLst>
              <a:ext uri="{FF2B5EF4-FFF2-40B4-BE49-F238E27FC236}">
                <a16:creationId xmlns:a16="http://schemas.microsoft.com/office/drawing/2014/main" id="{AA610520-59C7-4823-BF07-10F34E4D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18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Simple Google-Suche / Facebook Suche mit Namen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„Lass dich überwachen“ – Privacy-Check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youtube.com/watch?v=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qnaLeyxSJzw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96075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16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1: Project &amp; </a:t>
            </a:r>
            <a:r>
              <a:rPr lang="de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Management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Ein klassisches Softwareprojekt planen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Vorgänge in einem Softwareentwicklungsprojekt mit gängigen Tools verwalten</a:t>
            </a:r>
            <a:endParaRPr lang="en-DE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Die </a:t>
            </a:r>
            <a:r>
              <a:rPr lang="en-DE" sz="1800" dirty="0" err="1">
                <a:solidFill>
                  <a:schemeClr val="lt1"/>
                </a:solidFill>
              </a:rPr>
              <a:t>Zusammensetzung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typischen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Phasen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Projektteams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erläutern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Die </a:t>
            </a:r>
            <a:r>
              <a:rPr lang="en-DE" sz="1800" dirty="0" err="1">
                <a:solidFill>
                  <a:schemeClr val="lt1"/>
                </a:solidFill>
              </a:rPr>
              <a:t>Wichtigkeit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Sicherheit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Datenschutz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einschätzen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46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313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41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12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5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n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t</a:t>
            </a:r>
            <a:r>
              <a:rPr lang="de-DE" dirty="0"/>
              <a:t>u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 Sprint Backlog für die Woche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 action="ppaction://noacti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 action="ppaction://noaction"/>
              </a:rPr>
              <a:t>youtube.com/watch?v=MrIZMuvjTws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scrumguides.org/scrum-guide.html#events-planning</a:t>
            </a:r>
            <a:endParaRPr lang="de-DE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58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0B68B-8DE0-4AA9-B66B-8EFEC8F47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8A3E2-B5AA-474B-87C6-5685EF78B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D0E294-A970-47FF-9EEA-A3E3873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2" descr="Definition of Done - AgileMe">
            <a:extLst>
              <a:ext uri="{FF2B5EF4-FFF2-40B4-BE49-F238E27FC236}">
                <a16:creationId xmlns:a16="http://schemas.microsoft.com/office/drawing/2014/main" id="{B5C8FC68-D728-476C-8888-C8281E67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91" y="352193"/>
            <a:ext cx="8204818" cy="61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20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Day 2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 err="1"/>
              <a:t>DevOps</a:t>
            </a:r>
            <a:r>
              <a:rPr lang="de-DE" dirty="0"/>
              <a:t> Soft Skills </a:t>
            </a:r>
            <a:r>
              <a:rPr lang="de-DE" dirty="0" err="1"/>
              <a:t>pt</a:t>
            </a:r>
            <a:r>
              <a:rPr lang="de-DE" dirty="0"/>
              <a:t>.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983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DE" i="1" dirty="0"/>
              <a:t>“</a:t>
            </a:r>
            <a:r>
              <a:rPr lang="de-DE" i="1" dirty="0"/>
              <a:t>I</a:t>
            </a:r>
            <a:r>
              <a:rPr lang="en-DE" i="1" dirty="0"/>
              <a:t>t </a:t>
            </a:r>
            <a:r>
              <a:rPr lang="de-DE" i="1" dirty="0"/>
              <a:t>i</a:t>
            </a:r>
            <a:r>
              <a:rPr lang="en-DE" i="1" dirty="0"/>
              <a:t>s </a:t>
            </a:r>
            <a:r>
              <a:rPr lang="de-DE" i="1" dirty="0"/>
              <a:t>n</a:t>
            </a:r>
            <a:r>
              <a:rPr lang="en-DE" i="1" dirty="0"/>
              <a:t>o</a:t>
            </a:r>
            <a:r>
              <a:rPr lang="de-DE" i="1" dirty="0"/>
              <a:t>t</a:t>
            </a:r>
            <a:r>
              <a:rPr lang="en-DE" i="1" dirty="0"/>
              <a:t> </a:t>
            </a:r>
            <a:r>
              <a:rPr lang="de-DE" i="1" dirty="0"/>
              <a:t>d</a:t>
            </a:r>
            <a:r>
              <a:rPr lang="en-DE" i="1" dirty="0" err="1"/>
              <a:t>i</a:t>
            </a:r>
            <a:r>
              <a:rPr lang="de-DE" i="1" dirty="0"/>
              <a:t>s</a:t>
            </a:r>
            <a:r>
              <a:rPr lang="en-DE" i="1" dirty="0"/>
              <a:t>t</a:t>
            </a:r>
            <a:r>
              <a:rPr lang="de-DE" i="1" dirty="0"/>
              <a:t>a</a:t>
            </a:r>
            <a:r>
              <a:rPr lang="en-DE" i="1" dirty="0"/>
              <a:t>n</a:t>
            </a:r>
            <a:r>
              <a:rPr lang="de-DE" i="1" dirty="0"/>
              <a:t>c</a:t>
            </a:r>
            <a:r>
              <a:rPr lang="en-DE" i="1" dirty="0"/>
              <a:t>e </a:t>
            </a:r>
            <a:r>
              <a:rPr lang="de-DE" i="1" dirty="0"/>
              <a:t>t</a:t>
            </a:r>
            <a:r>
              <a:rPr lang="en-DE" i="1" dirty="0"/>
              <a:t>h</a:t>
            </a:r>
            <a:r>
              <a:rPr lang="de-DE" i="1" dirty="0"/>
              <a:t>a</a:t>
            </a:r>
            <a:r>
              <a:rPr lang="en-DE" i="1" dirty="0"/>
              <a:t>t </a:t>
            </a:r>
            <a:r>
              <a:rPr lang="de-DE" i="1" dirty="0"/>
              <a:t>k</a:t>
            </a:r>
            <a:r>
              <a:rPr lang="en-DE" i="1" dirty="0"/>
              <a:t>e</a:t>
            </a:r>
            <a:r>
              <a:rPr lang="de-DE" i="1" dirty="0"/>
              <a:t>e</a:t>
            </a:r>
            <a:r>
              <a:rPr lang="en-DE" i="1" dirty="0"/>
              <a:t>p</a:t>
            </a:r>
            <a:r>
              <a:rPr lang="de-DE" i="1" dirty="0"/>
              <a:t>s</a:t>
            </a:r>
            <a:r>
              <a:rPr lang="en-DE" i="1" dirty="0"/>
              <a:t> </a:t>
            </a:r>
            <a:r>
              <a:rPr lang="de-DE" i="1" dirty="0"/>
              <a:t>p</a:t>
            </a:r>
            <a:r>
              <a:rPr lang="en-DE" i="1" dirty="0"/>
              <a:t>e</a:t>
            </a:r>
            <a:r>
              <a:rPr lang="de-DE" i="1" dirty="0"/>
              <a:t>o</a:t>
            </a:r>
            <a:r>
              <a:rPr lang="en-DE" i="1" dirty="0"/>
              <a:t>p</a:t>
            </a:r>
            <a:r>
              <a:rPr lang="de-DE" i="1" dirty="0"/>
              <a:t>l</a:t>
            </a:r>
            <a:r>
              <a:rPr lang="en-DE" i="1" dirty="0"/>
              <a:t>e </a:t>
            </a:r>
            <a:r>
              <a:rPr lang="de-DE" i="1" dirty="0"/>
              <a:t>a</a:t>
            </a:r>
            <a:r>
              <a:rPr lang="en-DE" i="1" dirty="0"/>
              <a:t>p</a:t>
            </a:r>
            <a:r>
              <a:rPr lang="de-DE" i="1" dirty="0"/>
              <a:t>a</a:t>
            </a:r>
            <a:r>
              <a:rPr lang="en-DE" i="1" dirty="0"/>
              <a:t>r</a:t>
            </a:r>
            <a:r>
              <a:rPr lang="de-DE" i="1" dirty="0"/>
              <a:t>t</a:t>
            </a:r>
            <a:r>
              <a:rPr lang="en-DE" i="1" dirty="0"/>
              <a:t>, </a:t>
            </a:r>
            <a:r>
              <a:rPr lang="de-DE" i="1" dirty="0"/>
              <a:t>b</a:t>
            </a:r>
            <a:r>
              <a:rPr lang="en-DE" i="1" dirty="0"/>
              <a:t>u</a:t>
            </a:r>
            <a:r>
              <a:rPr lang="de-DE" i="1" dirty="0"/>
              <a:t>t</a:t>
            </a:r>
            <a:r>
              <a:rPr lang="en-DE" i="1" dirty="0"/>
              <a:t> </a:t>
            </a:r>
            <a:r>
              <a:rPr lang="de-DE" i="1" dirty="0"/>
              <a:t>a</a:t>
            </a:r>
            <a:r>
              <a:rPr lang="en-DE" i="1" dirty="0"/>
              <a:t> </a:t>
            </a:r>
            <a:r>
              <a:rPr lang="de-DE" i="1" dirty="0"/>
              <a:t>l</a:t>
            </a:r>
            <a:r>
              <a:rPr lang="en-DE" i="1" dirty="0"/>
              <a:t>a</a:t>
            </a:r>
            <a:r>
              <a:rPr lang="de-DE" i="1" dirty="0"/>
              <a:t>c</a:t>
            </a:r>
            <a:r>
              <a:rPr lang="en-DE" i="1" dirty="0"/>
              <a:t>k </a:t>
            </a:r>
            <a:r>
              <a:rPr lang="de-DE" i="1" dirty="0"/>
              <a:t>o</a:t>
            </a:r>
            <a:r>
              <a:rPr lang="en-DE" i="1" dirty="0"/>
              <a:t>f </a:t>
            </a:r>
            <a:r>
              <a:rPr lang="de-DE" i="1" dirty="0"/>
              <a:t>c</a:t>
            </a:r>
            <a:r>
              <a:rPr lang="en-DE" i="1" dirty="0"/>
              <a:t>o</a:t>
            </a:r>
            <a:r>
              <a:rPr lang="de-DE" i="1" dirty="0"/>
              <a:t>m</a:t>
            </a:r>
            <a:r>
              <a:rPr lang="en-DE" i="1" dirty="0"/>
              <a:t>m</a:t>
            </a:r>
            <a:r>
              <a:rPr lang="de-DE" i="1" dirty="0"/>
              <a:t>u</a:t>
            </a:r>
            <a:r>
              <a:rPr lang="en-DE" i="1" dirty="0"/>
              <a:t>n</a:t>
            </a:r>
            <a:r>
              <a:rPr lang="de-DE" i="1" dirty="0"/>
              <a:t>i</a:t>
            </a:r>
            <a:r>
              <a:rPr lang="en-DE" i="1" dirty="0"/>
              <a:t>c</a:t>
            </a:r>
            <a:r>
              <a:rPr lang="de-DE" i="1" dirty="0"/>
              <a:t>a</a:t>
            </a:r>
            <a:r>
              <a:rPr lang="en-DE" i="1" dirty="0"/>
              <a:t>t</a:t>
            </a:r>
            <a:r>
              <a:rPr lang="de-DE" i="1" dirty="0"/>
              <a:t>i</a:t>
            </a:r>
            <a:r>
              <a:rPr lang="en-DE" i="1" dirty="0"/>
              <a:t>o</a:t>
            </a:r>
            <a:r>
              <a:rPr lang="de-DE" i="1" dirty="0"/>
              <a:t>n</a:t>
            </a:r>
            <a:r>
              <a:rPr lang="en-DE" i="1" dirty="0"/>
              <a:t>”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dirty="0"/>
              <a:t>- </a:t>
            </a:r>
            <a:r>
              <a:rPr lang="en-DE" dirty="0"/>
              <a:t>unknown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14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80946-A425-4F63-BE96-54A350F68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AFCC9-1ADE-4D58-BA0F-80212D93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0B1E0-928A-4687-B21F-81596F68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Online Media 6" title="Steve Jobs Introducing The iPhone At MacWorld 2007">
            <a:hlinkClick r:id="" action="ppaction://media"/>
            <a:extLst>
              <a:ext uri="{FF2B5EF4-FFF2-40B4-BE49-F238E27FC236}">
                <a16:creationId xmlns:a16="http://schemas.microsoft.com/office/drawing/2014/main" id="{AED6BA29-AEF3-43A5-9727-5BF2994115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5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2: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4000" b="1" dirty="0" err="1">
                <a:solidFill>
                  <a:schemeClr val="lt1"/>
                </a:solidFill>
              </a:rPr>
              <a:t>ls</a:t>
            </a:r>
            <a:r>
              <a:rPr lang="en-DE" sz="4000" b="1" dirty="0">
                <a:solidFill>
                  <a:schemeClr val="lt1"/>
                </a:solidFill>
              </a:rPr>
              <a:t> pt. 1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dirty="0" err="1">
                <a:solidFill>
                  <a:schemeClr val="lt1"/>
                </a:solidFill>
              </a:rPr>
              <a:t>ann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welc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m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m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 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k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Einordnen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gut </a:t>
            </a:r>
            <a:r>
              <a:rPr lang="en-DE" sz="1800" dirty="0" err="1">
                <a:solidFill>
                  <a:schemeClr val="lt1"/>
                </a:solidFill>
              </a:rPr>
              <a:t>meine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Prä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ä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planen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ich </a:t>
            </a:r>
            <a:r>
              <a:rPr lang="en-DE" sz="1800" dirty="0" err="1">
                <a:solidFill>
                  <a:schemeClr val="lt1"/>
                </a:solidFill>
              </a:rPr>
              <a:t>mich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weiterentwickeln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kann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Gespräche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moderieren</a:t>
            </a:r>
            <a:r>
              <a:rPr lang="en-DE" sz="1800" dirty="0">
                <a:solidFill>
                  <a:schemeClr val="lt1"/>
                </a:solidFill>
              </a:rPr>
              <a:t> und verstehen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Konflik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u 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ö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s: 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w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v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t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77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8D30E-EE81-470A-9F95-C4CC7F4C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4B49A-8779-4133-802E-4FA046E21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 descr="img_5579">
            <a:extLst>
              <a:ext uri="{FF2B5EF4-FFF2-40B4-BE49-F238E27FC236}">
                <a16:creationId xmlns:a16="http://schemas.microsoft.com/office/drawing/2014/main" id="{FD658F35-3C12-4B91-AA2C-04AB5A65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36" y="-365643"/>
            <a:ext cx="10123715" cy="75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463E5-49EE-4AF6-B3E9-BD770ACCA2BF}"/>
              </a:ext>
            </a:extLst>
          </p:cNvPr>
          <p:cNvSpPr txBox="1"/>
          <p:nvPr/>
        </p:nvSpPr>
        <p:spPr>
          <a:xfrm>
            <a:off x="6685453" y="5679583"/>
            <a:ext cx="4043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ermanent Marker" panose="02000000000000000000" pitchFamily="2" charset="0"/>
              </a:rPr>
              <a:t>-- Communication </a:t>
            </a:r>
          </a:p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ermanent Marker" panose="02000000000000000000" pitchFamily="2" charset="0"/>
              </a:rPr>
              <a:t>	&amp;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38FA1-0156-41BB-AB9B-CACB6069CA2C}"/>
              </a:ext>
            </a:extLst>
          </p:cNvPr>
          <p:cNvSpPr txBox="1"/>
          <p:nvPr/>
        </p:nvSpPr>
        <p:spPr>
          <a:xfrm>
            <a:off x="6096000" y="4674132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ermanent Marker" panose="02000000000000000000" pitchFamily="2" charset="0"/>
              </a:rPr>
              <a:t>-- Moderation </a:t>
            </a:r>
          </a:p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ermanent Marker" panose="02000000000000000000" pitchFamily="2" charset="0"/>
              </a:rPr>
              <a:t>	&amp; Self-awareness</a:t>
            </a:r>
          </a:p>
        </p:txBody>
      </p:sp>
    </p:spTree>
    <p:extLst>
      <p:ext uri="{BB962C8B-B14F-4D97-AF65-F5344CB8AC3E}">
        <p14:creationId xmlns:p14="http://schemas.microsoft.com/office/powerpoint/2010/main" val="26383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Communication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70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A39594-75B2-4887-846A-AFE1C351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D049-12E0-4D74-8950-54A8BF4DD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B50746-DCB9-4315-AA9B-A2C95E4D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minimalist photography of three crank phones">
            <a:extLst>
              <a:ext uri="{FF2B5EF4-FFF2-40B4-BE49-F238E27FC236}">
                <a16:creationId xmlns:a16="http://schemas.microsoft.com/office/drawing/2014/main" id="{0EB31629-0D69-4E6E-9B55-1D280781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032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01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ommunication in Agile software development | Hexacta">
            <a:extLst>
              <a:ext uri="{FF2B5EF4-FFF2-40B4-BE49-F238E27FC236}">
                <a16:creationId xmlns:a16="http://schemas.microsoft.com/office/drawing/2014/main" id="{376A5643-D1A1-4A18-A0EF-4721CC8EF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98714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EC9F6AD-E04B-4A7A-BF9A-BD909E1CB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44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93ED86-CDF3-4870-99E6-3C12FA948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9A80D-4825-44F9-8117-F9DAE25246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115A9-D1E5-49A9-A42D-48C690FF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My Favorite Agile Illustrations from Henrik Kniberg of Spotify Fame">
            <a:extLst>
              <a:ext uri="{FF2B5EF4-FFF2-40B4-BE49-F238E27FC236}">
                <a16:creationId xmlns:a16="http://schemas.microsoft.com/office/drawing/2014/main" id="{F0EAA06C-11E1-4E8D-972E-F3E54995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13" y="0"/>
            <a:ext cx="10301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89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629BD-1465-4FFD-B32A-EC06CFD9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Gesprächsregeln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75C92-EE8D-467B-9A8B-E7EEB8285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32342"/>
            <a:ext cx="7732800" cy="339331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800" dirty="0"/>
              <a:t>Need to be specific for each team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800" dirty="0"/>
              <a:t>Some good practices: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“Ich-</a:t>
            </a:r>
            <a:r>
              <a:rPr lang="en-DE" sz="2800" dirty="0" err="1"/>
              <a:t>Botschaften</a:t>
            </a:r>
            <a:r>
              <a:rPr lang="en-DE" sz="2800" dirty="0"/>
              <a:t>”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 err="1"/>
              <a:t>Gewaltfreie</a:t>
            </a:r>
            <a:r>
              <a:rPr lang="en-DE" sz="2800" dirty="0"/>
              <a:t> </a:t>
            </a:r>
            <a:r>
              <a:rPr lang="en-DE" sz="2800" dirty="0" err="1"/>
              <a:t>Kommunikation</a:t>
            </a:r>
            <a:endParaRPr lang="en-DE" sz="2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 err="1"/>
              <a:t>JoHaRi</a:t>
            </a:r>
            <a:r>
              <a:rPr lang="en-DE" sz="2800" dirty="0"/>
              <a:t>-Fenster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A</a:t>
            </a:r>
            <a:r>
              <a:rPr lang="de-DE" sz="2800" dirty="0"/>
              <a:t>c</a:t>
            </a:r>
            <a:r>
              <a:rPr lang="en-DE" sz="2800" dirty="0"/>
              <a:t>t</a:t>
            </a:r>
            <a:r>
              <a:rPr lang="de-DE" sz="2800" dirty="0"/>
              <a:t>i</a:t>
            </a:r>
            <a:r>
              <a:rPr lang="en-DE" sz="2800" dirty="0"/>
              <a:t>v</a:t>
            </a:r>
            <a:r>
              <a:rPr lang="de-DE" sz="2800" dirty="0"/>
              <a:t>e</a:t>
            </a:r>
            <a:r>
              <a:rPr lang="en-DE" sz="2800" dirty="0"/>
              <a:t> </a:t>
            </a:r>
            <a:r>
              <a:rPr lang="de-DE" sz="2800" dirty="0"/>
              <a:t>L</a:t>
            </a:r>
            <a:r>
              <a:rPr lang="en-DE" sz="2800" dirty="0" err="1"/>
              <a:t>i</a:t>
            </a:r>
            <a:r>
              <a:rPr lang="de-DE" sz="2800" dirty="0"/>
              <a:t>s</a:t>
            </a:r>
            <a:r>
              <a:rPr lang="en-DE" sz="2800" dirty="0"/>
              <a:t>t</a:t>
            </a:r>
            <a:r>
              <a:rPr lang="de-DE" sz="2800" dirty="0"/>
              <a:t>e</a:t>
            </a:r>
            <a:r>
              <a:rPr lang="en-DE" sz="2800" dirty="0"/>
              <a:t>n</a:t>
            </a:r>
            <a:r>
              <a:rPr lang="de-DE" sz="2800" dirty="0"/>
              <a:t>i</a:t>
            </a:r>
            <a:r>
              <a:rPr lang="en-DE" sz="2800" dirty="0"/>
              <a:t>n</a:t>
            </a:r>
            <a:r>
              <a:rPr lang="de-DE" sz="2800" dirty="0"/>
              <a:t>g</a:t>
            </a:r>
            <a:endParaRPr lang="en-DE" sz="2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Open Quest</a:t>
            </a:r>
            <a:r>
              <a:rPr lang="de-DE" sz="2800" dirty="0"/>
              <a:t>i</a:t>
            </a:r>
            <a:r>
              <a:rPr lang="en-DE" sz="2800" dirty="0"/>
              <a:t>o</a:t>
            </a:r>
            <a:r>
              <a:rPr lang="de-DE" sz="2800" dirty="0"/>
              <a:t>n</a:t>
            </a:r>
            <a:r>
              <a:rPr lang="en-DE" sz="2800" dirty="0"/>
              <a:t>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Include Everyone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Confirm Understanding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DE" sz="2800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30510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Op-Ed: Getting through the quarantine one puzzle piece at a time ...">
            <a:extLst>
              <a:ext uri="{FF2B5EF4-FFF2-40B4-BE49-F238E27FC236}">
                <a16:creationId xmlns:a16="http://schemas.microsoft.com/office/drawing/2014/main" id="{5E74966F-D63D-4564-B734-E9463A65C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32219" y="-130624"/>
            <a:ext cx="12656437" cy="71192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D26281B-2EC0-4A94-9AD2-3C06AA08F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92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Why T-shaped people?. A T-shaped person is capable in many… | by ...">
            <a:extLst>
              <a:ext uri="{FF2B5EF4-FFF2-40B4-BE49-F238E27FC236}">
                <a16:creationId xmlns:a16="http://schemas.microsoft.com/office/drawing/2014/main" id="{7D72A4D6-068B-4D3A-9155-95EAF499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0" y="1062674"/>
            <a:ext cx="11938000" cy="474535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413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Kenne ich meine Stärken und Schwächen?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Mache einen Persönlichkeitstest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Lese die Ergebnisse zu Stärken &amp; Schwächen, Karriere, Gewohnheiten am Arbeitsplatz &amp; das Fazit durch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Trefft euch in eurer jeweiligen Gruppe: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de-DE" dirty="0"/>
              <a:t>Analysten (Architekt, Logiker, Kommandeur, Debattierer)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de-DE" dirty="0"/>
              <a:t>Diplomaten (Advokat, Mediator, Protagonist, Aktivist)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de-DE" dirty="0"/>
              <a:t>Wachen (Logistiker, Verteidiger, Exekutive, Konsul)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de-DE" dirty="0"/>
              <a:t>Forscher (Virtuose, Abenteurer, Unternehmer, Entertainer)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de-DE" dirty="0"/>
          </a:p>
          <a:p>
            <a:pPr indent="-457200">
              <a:spcBef>
                <a:spcPts val="0"/>
              </a:spcBef>
              <a:buAutoNum type="arabicPeriod"/>
            </a:pPr>
            <a:r>
              <a:rPr lang="de-DE" dirty="0"/>
              <a:t>Und besprecht folgende Fragen:</a:t>
            </a:r>
          </a:p>
          <a:p>
            <a:pPr lvl="1" indent="-457200">
              <a:spcBef>
                <a:spcPts val="0"/>
              </a:spcBef>
              <a:buAutoNum type="arabicPeriod"/>
            </a:pPr>
            <a:r>
              <a:rPr lang="de-DE" dirty="0"/>
              <a:t>Habt ihr etwas neues über euch herausgefunden?</a:t>
            </a:r>
          </a:p>
          <a:p>
            <a:pPr lvl="1" indent="-457200">
              <a:spcBef>
                <a:spcPts val="0"/>
              </a:spcBef>
              <a:buAutoNum type="arabicPeriod"/>
            </a:pPr>
            <a:r>
              <a:rPr lang="de-DE" dirty="0"/>
              <a:t>Seid ihr zufrieden mit eurem Ergebnis?</a:t>
            </a:r>
          </a:p>
          <a:p>
            <a:pPr lvl="1" indent="-457200">
              <a:spcBef>
                <a:spcPts val="0"/>
              </a:spcBef>
              <a:buAutoNum type="arabicPeriod"/>
            </a:pPr>
            <a:r>
              <a:rPr lang="de-DE" dirty="0"/>
              <a:t>Womit habt ihr Schwierigkeiten?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Typsache</a:t>
            </a:r>
            <a:r>
              <a:rPr lang="de-DE" dirty="0"/>
              <a:t> – Persönlichkeitstest – 4 Groups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GB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GB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16personalities.com/de/kostenloser-personlichkeitstest</a:t>
            </a:r>
          </a:p>
        </p:txBody>
      </p:sp>
    </p:spTree>
    <p:extLst>
      <p:ext uri="{BB962C8B-B14F-4D97-AF65-F5344CB8AC3E}">
        <p14:creationId xmlns:p14="http://schemas.microsoft.com/office/powerpoint/2010/main" val="303896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4" y="1962566"/>
            <a:ext cx="7732710" cy="3744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2566"/>
            <a:ext cx="7732800" cy="900000"/>
          </a:xfrm>
        </p:spPr>
        <p:txBody>
          <a:bodyPr/>
          <a:lstStyle/>
          <a:p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8"/>
          <a:stretch/>
        </p:blipFill>
        <p:spPr bwMode="auto">
          <a:xfrm>
            <a:off x="1823093" y="-143435"/>
            <a:ext cx="8545814" cy="7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7C60F-51C0-49DA-A38C-F92547D1FBB6}"/>
              </a:ext>
            </a:extLst>
          </p:cNvPr>
          <p:cNvSpPr/>
          <p:nvPr/>
        </p:nvSpPr>
        <p:spPr>
          <a:xfrm>
            <a:off x="5286375" y="6517716"/>
            <a:ext cx="3025775" cy="62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9D7C1-24D7-4319-8187-9AA97C505FB4}"/>
              </a:ext>
            </a:extLst>
          </p:cNvPr>
          <p:cNvSpPr/>
          <p:nvPr/>
        </p:nvSpPr>
        <p:spPr>
          <a:xfrm>
            <a:off x="6197601" y="6390716"/>
            <a:ext cx="113030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6BF40-2805-4CB5-B962-8DDDBCDE6B66}"/>
              </a:ext>
            </a:extLst>
          </p:cNvPr>
          <p:cNvSpPr/>
          <p:nvPr/>
        </p:nvSpPr>
        <p:spPr>
          <a:xfrm>
            <a:off x="6009953" y="6470940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FAE48-CEE7-4144-849F-31CE95CD5DDC}"/>
              </a:ext>
            </a:extLst>
          </p:cNvPr>
          <p:cNvSpPr/>
          <p:nvPr/>
        </p:nvSpPr>
        <p:spPr>
          <a:xfrm>
            <a:off x="8103705" y="6653567"/>
            <a:ext cx="1903571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7EA2D-921A-47D5-97B1-64A5EF5882F7}"/>
              </a:ext>
            </a:extLst>
          </p:cNvPr>
          <p:cNvSpPr/>
          <p:nvPr/>
        </p:nvSpPr>
        <p:spPr>
          <a:xfrm>
            <a:off x="6902127" y="6564754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CC1BC-28A6-49EA-A09D-26605D4D050F}"/>
              </a:ext>
            </a:extLst>
          </p:cNvPr>
          <p:cNvSpPr/>
          <p:nvPr/>
        </p:nvSpPr>
        <p:spPr>
          <a:xfrm>
            <a:off x="7050870" y="6628341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6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80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Communication</a:t>
            </a:r>
            <a:r>
              <a:rPr lang="en-DE" dirty="0"/>
              <a:t> - </a:t>
            </a:r>
            <a:r>
              <a:rPr lang="de-DE" dirty="0"/>
              <a:t>F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d</a:t>
            </a:r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k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482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8092A-756C-4A65-A550-9A33E7666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348B4-FA23-446B-9E2B-74CAC911E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52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C76E44-42E6-4594-BEC5-45BF64D9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 descr="Radical Candor">
            <a:extLst>
              <a:ext uri="{FF2B5EF4-FFF2-40B4-BE49-F238E27FC236}">
                <a16:creationId xmlns:a16="http://schemas.microsoft.com/office/drawing/2014/main" id="{CC631D69-32EF-49B0-B323-1C573BD21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 b="5352"/>
          <a:stretch/>
        </p:blipFill>
        <p:spPr bwMode="auto">
          <a:xfrm>
            <a:off x="669157" y="73152"/>
            <a:ext cx="108536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44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28D6F8-AA6A-4CA7-A570-445C43CD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CF0B1-7474-4434-926F-D4AA5870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53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17E35D-6333-4960-B377-294E73C3D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0AA92-0056-4AA9-90F9-50FFC6AF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07" y="301464"/>
            <a:ext cx="8490386" cy="62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2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B98F-294B-411F-B3EE-055C4DD0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D330-381C-4258-A22B-2276F7FF0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Examples of Positive Feedback in the Workplace">
            <a:extLst>
              <a:ext uri="{FF2B5EF4-FFF2-40B4-BE49-F238E27FC236}">
                <a16:creationId xmlns:a16="http://schemas.microsoft.com/office/drawing/2014/main" id="{78CC9A13-3358-4A1E-A193-C50C42B2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4" y="0"/>
            <a:ext cx="10778591" cy="718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11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F28F-AD18-4DFD-9825-22E52FC7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6A1AE-EAE8-48AC-AC6F-146B2C416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55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72314-B2A0-4D60-ACE8-9814CE117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Rethinking Thinking Using the Ladder of Inference - Christine ...">
            <a:extLst>
              <a:ext uri="{FF2B5EF4-FFF2-40B4-BE49-F238E27FC236}">
                <a16:creationId xmlns:a16="http://schemas.microsoft.com/office/drawing/2014/main" id="{F6BCFEEA-F587-4392-8656-A905AC1A4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00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63A3-39D5-4779-BB47-A6939D8A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D2113-519A-4F4E-867B-7BAE8342C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92FD-73B9-470F-ADDC-7EA2A54E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0"/>
            <a:ext cx="100647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97058E-8BD6-4C41-8FE1-A7DC0BF29D86}"/>
              </a:ext>
            </a:extLst>
          </p:cNvPr>
          <p:cNvSpPr/>
          <p:nvPr/>
        </p:nvSpPr>
        <p:spPr>
          <a:xfrm>
            <a:off x="7266648" y="6093303"/>
            <a:ext cx="3738503" cy="1359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26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B164-0755-4689-99F1-8B51DE3A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FF060-B70B-4DE8-B4F4-890D35B9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69EBC-15A8-4621-8415-65ED5DAC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67" y="317340"/>
            <a:ext cx="10039866" cy="622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4F4C50-C02C-4624-B2A2-B59F1447EBE4}"/>
              </a:ext>
            </a:extLst>
          </p:cNvPr>
          <p:cNvSpPr/>
          <p:nvPr/>
        </p:nvSpPr>
        <p:spPr>
          <a:xfrm>
            <a:off x="339866" y="5365020"/>
            <a:ext cx="3738503" cy="1359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364C3-F178-41A2-97F1-AE938AA99CAC}"/>
              </a:ext>
            </a:extLst>
          </p:cNvPr>
          <p:cNvSpPr/>
          <p:nvPr/>
        </p:nvSpPr>
        <p:spPr>
          <a:xfrm>
            <a:off x="1294726" y="-355443"/>
            <a:ext cx="5000878" cy="1286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36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10A8C-E6CE-43BF-8E42-D7B8EA69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1EE49-415D-4313-A270-D2F2C7CAF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32342"/>
            <a:ext cx="7732800" cy="339331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endParaRPr lang="en-DE" sz="2800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de-DE" sz="2800" dirty="0"/>
              <a:t>L</a:t>
            </a:r>
            <a:r>
              <a:rPr lang="en-DE" sz="2800" dirty="0"/>
              <a:t>a</a:t>
            </a:r>
            <a:r>
              <a:rPr lang="de-DE" sz="2800" dirty="0"/>
              <a:t>d</a:t>
            </a:r>
            <a:r>
              <a:rPr lang="en-DE" sz="2800" dirty="0"/>
              <a:t>d</a:t>
            </a:r>
            <a:r>
              <a:rPr lang="de-DE" sz="2800" dirty="0"/>
              <a:t>e</a:t>
            </a:r>
            <a:r>
              <a:rPr lang="en-DE" sz="2800" dirty="0"/>
              <a:t>r </a:t>
            </a:r>
            <a:r>
              <a:rPr lang="de-DE" sz="2800" dirty="0"/>
              <a:t>o</a:t>
            </a:r>
            <a:r>
              <a:rPr lang="en-DE" sz="2800" dirty="0"/>
              <a:t>f </a:t>
            </a:r>
            <a:r>
              <a:rPr lang="de-DE" sz="2800" dirty="0"/>
              <a:t>I</a:t>
            </a:r>
            <a:r>
              <a:rPr lang="en-DE" sz="2800" dirty="0"/>
              <a:t>n</a:t>
            </a:r>
            <a:r>
              <a:rPr lang="de-DE" sz="2800" dirty="0"/>
              <a:t>f</a:t>
            </a:r>
            <a:r>
              <a:rPr lang="en-DE" sz="2800" dirty="0"/>
              <a:t>e</a:t>
            </a:r>
            <a:r>
              <a:rPr lang="de-DE" sz="2800" dirty="0"/>
              <a:t>r</a:t>
            </a:r>
            <a:r>
              <a:rPr lang="en-DE" sz="2800" dirty="0"/>
              <a:t>r</a:t>
            </a:r>
            <a:r>
              <a:rPr lang="de-DE" sz="2800" dirty="0"/>
              <a:t>e</a:t>
            </a:r>
            <a:r>
              <a:rPr lang="en-DE" sz="2800" dirty="0"/>
              <a:t>n</a:t>
            </a:r>
            <a:r>
              <a:rPr lang="de-DE" sz="2800" dirty="0"/>
              <a:t>c</a:t>
            </a:r>
            <a:r>
              <a:rPr lang="en-DE" sz="2800" dirty="0"/>
              <a:t>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800" dirty="0"/>
              <a:t>10 Golden Rules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800" dirty="0"/>
              <a:t>M</a:t>
            </a:r>
            <a:r>
              <a:rPr lang="de-DE" sz="2800" dirty="0"/>
              <a:t>e</a:t>
            </a:r>
            <a:r>
              <a:rPr lang="en-DE" sz="2800" dirty="0"/>
              <a:t>t</a:t>
            </a:r>
            <a:r>
              <a:rPr lang="de-DE" sz="2800" dirty="0"/>
              <a:t>h</a:t>
            </a:r>
            <a:r>
              <a:rPr lang="en-DE" sz="2800" dirty="0"/>
              <a:t>o</a:t>
            </a:r>
            <a:r>
              <a:rPr lang="de-DE" sz="2800" dirty="0"/>
              <a:t>d</a:t>
            </a:r>
            <a:r>
              <a:rPr lang="en-DE" sz="2800" dirty="0"/>
              <a:t>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DE" sz="2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T</a:t>
            </a:r>
            <a:r>
              <a:rPr lang="de-DE" sz="2800" dirty="0"/>
              <a:t>h</a:t>
            </a:r>
            <a:r>
              <a:rPr lang="en-DE" sz="2800" dirty="0"/>
              <a:t>e Perfection Game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Sandwich Technique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DE" sz="2800" dirty="0"/>
              <a:t>BEAR Feedback M</a:t>
            </a:r>
            <a:r>
              <a:rPr lang="de-DE" sz="2800" dirty="0"/>
              <a:t>e</a:t>
            </a:r>
            <a:r>
              <a:rPr lang="en-DE" sz="2800" dirty="0"/>
              <a:t>t</a:t>
            </a:r>
            <a:r>
              <a:rPr lang="de-DE" sz="2800" dirty="0"/>
              <a:t>h</a:t>
            </a:r>
            <a:r>
              <a:rPr lang="en-DE" sz="2800" dirty="0"/>
              <a:t>od</a:t>
            </a:r>
            <a:endParaRPr lang="en-GB" sz="2800" dirty="0"/>
          </a:p>
        </p:txBody>
      </p:sp>
      <p:pic>
        <p:nvPicPr>
          <p:cNvPr id="8194" name="Picture 2" descr="Perfection Game ist eine Methode, die ein respektvollen Umgang mit ...">
            <a:extLst>
              <a:ext uri="{FF2B5EF4-FFF2-40B4-BE49-F238E27FC236}">
                <a16:creationId xmlns:a16="http://schemas.microsoft.com/office/drawing/2014/main" id="{7B62208F-5C8C-4BDC-A599-F6848DEF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70" y="196596"/>
            <a:ext cx="4435577" cy="646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26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75A4-5494-4C8C-ADD5-30CB9160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3A7DC-E05E-416F-B60E-B3FCBD650A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59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5EF95-D1E9-4CD5-BA20-E82108553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2" descr="How to Give A Compliment Sandwich Feedback">
            <a:extLst>
              <a:ext uri="{FF2B5EF4-FFF2-40B4-BE49-F238E27FC236}">
                <a16:creationId xmlns:a16="http://schemas.microsoft.com/office/drawing/2014/main" id="{A1FE12F9-5A40-4B30-9237-D16EF76F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61" y="0"/>
            <a:ext cx="13329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7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 b="6698"/>
          <a:stretch/>
        </p:blipFill>
        <p:spPr bwMode="auto">
          <a:xfrm>
            <a:off x="1823093" y="423862"/>
            <a:ext cx="8545814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AA747E-F7B7-46BA-8179-90D4994DBBA6}"/>
              </a:ext>
            </a:extLst>
          </p:cNvPr>
          <p:cNvSpPr/>
          <p:nvPr/>
        </p:nvSpPr>
        <p:spPr>
          <a:xfrm>
            <a:off x="2306633" y="-13984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9F814-785C-4CA9-B00E-B5F1A2DD6CF3}"/>
              </a:ext>
            </a:extLst>
          </p:cNvPr>
          <p:cNvSpPr/>
          <p:nvPr/>
        </p:nvSpPr>
        <p:spPr>
          <a:xfrm>
            <a:off x="4606603" y="214269"/>
            <a:ext cx="2525717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A8C31-8259-462A-8D74-3C4F0A6C80D7}"/>
              </a:ext>
            </a:extLst>
          </p:cNvPr>
          <p:cNvSpPr/>
          <p:nvPr/>
        </p:nvSpPr>
        <p:spPr>
          <a:xfrm>
            <a:off x="7748682" y="48643"/>
            <a:ext cx="18072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01D74-AEDD-4646-A5E8-2EF56E7521AA}"/>
              </a:ext>
            </a:extLst>
          </p:cNvPr>
          <p:cNvSpPr/>
          <p:nvPr/>
        </p:nvSpPr>
        <p:spPr>
          <a:xfrm>
            <a:off x="8631332" y="315343"/>
            <a:ext cx="17006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10639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DC09-55C8-435E-BD59-77B8436A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36DB2-23FD-4DA8-873B-C504FE0CD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60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C1517-D412-4D60-B6AC-7CA456306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29913-1592-43AE-BA45-C023E140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04" y="390011"/>
            <a:ext cx="9593798" cy="58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3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Wir zeichnen einen Comic-Strip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Benennt eine Person als Beobachter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Besprecht was für einen Comic ihr zeichnen wollt und wer für welchen Teil zuständig ist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Alle zeichnen gleichzeitig jeweils 1 Kasten pro Teammitglied – ab hier keine Kommunikation mehr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Der  Beobachter gibt seine Erkenntnisse wieder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Communcation</a:t>
            </a:r>
            <a:r>
              <a:rPr lang="de-DE" dirty="0"/>
              <a:t> – Distributed Comic – 4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userlike.com/en/blog/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communication-games</a:t>
            </a: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tll.mit.edu/sites/default/files/guidelines/TLL-Observing-Teamwork.doc</a:t>
            </a:r>
          </a:p>
        </p:txBody>
      </p:sp>
    </p:spTree>
    <p:extLst>
      <p:ext uri="{BB962C8B-B14F-4D97-AF65-F5344CB8AC3E}">
        <p14:creationId xmlns:p14="http://schemas.microsoft.com/office/powerpoint/2010/main" val="2028674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76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Presentation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087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DE" i="1" dirty="0"/>
              <a:t>“People who know what they’re talking about don’t need PowerPoint.”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dirty="0"/>
              <a:t>-</a:t>
            </a:r>
            <a:r>
              <a:rPr lang="en-DE" dirty="0"/>
              <a:t> Steve Jobs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193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80946-A425-4F63-BE96-54A350F68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AFCC9-1ADE-4D58-BA0F-80212D93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0B1E0-928A-4687-B21F-81596F68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Online Media 2" title="The Golden Circle: Why Does Apple Command Loyalty?">
            <a:hlinkClick r:id="" action="ppaction://media"/>
            <a:extLst>
              <a:ext uri="{FF2B5EF4-FFF2-40B4-BE49-F238E27FC236}">
                <a16:creationId xmlns:a16="http://schemas.microsoft.com/office/drawing/2014/main" id="{D7EC47FD-5686-4AFF-A722-87A7AB0799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66</a:t>
            </a:fld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DE" dirty="0"/>
              <a:t>Presentation</a:t>
            </a:r>
            <a:r>
              <a:rPr lang="de-DE" dirty="0"/>
              <a:t> - </a:t>
            </a:r>
            <a:r>
              <a:rPr lang="en-DE" dirty="0"/>
              <a:t>Topics</a:t>
            </a:r>
            <a:endParaRPr dirty="0"/>
          </a:p>
        </p:txBody>
      </p:sp>
      <p:grpSp>
        <p:nvGrpSpPr>
          <p:cNvPr id="437" name="Google Shape;437;p51"/>
          <p:cNvGrpSpPr/>
          <p:nvPr/>
        </p:nvGrpSpPr>
        <p:grpSpPr>
          <a:xfrm>
            <a:off x="1344655" y="1689930"/>
            <a:ext cx="2031347" cy="1218808"/>
            <a:chOff x="5694568" y="1262258"/>
            <a:chExt cx="2031347" cy="1218808"/>
          </a:xfrm>
        </p:grpSpPr>
        <p:sp>
          <p:nvSpPr>
            <p:cNvPr id="438" name="Google Shape;438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Start</a:t>
              </a:r>
              <a:endParaRPr dirty="0"/>
            </a:p>
          </p:txBody>
        </p:sp>
      </p:grpSp>
      <p:grpSp>
        <p:nvGrpSpPr>
          <p:cNvPr id="440" name="Google Shape;440;p51"/>
          <p:cNvGrpSpPr/>
          <p:nvPr/>
        </p:nvGrpSpPr>
        <p:grpSpPr>
          <a:xfrm>
            <a:off x="3891912" y="1684930"/>
            <a:ext cx="2031347" cy="1218808"/>
            <a:chOff x="5694568" y="1262258"/>
            <a:chExt cx="2031347" cy="1218808"/>
          </a:xfrm>
        </p:grpSpPr>
        <p:sp>
          <p:nvSpPr>
            <p:cNvPr id="441" name="Google Shape;441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Körperhaltung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51"/>
          <p:cNvGrpSpPr/>
          <p:nvPr/>
        </p:nvGrpSpPr>
        <p:grpSpPr>
          <a:xfrm>
            <a:off x="6439169" y="1684930"/>
            <a:ext cx="2031347" cy="1218808"/>
            <a:chOff x="5694568" y="1262258"/>
            <a:chExt cx="2031347" cy="1218808"/>
          </a:xfrm>
        </p:grpSpPr>
        <p:sp>
          <p:nvSpPr>
            <p:cNvPr id="444" name="Google Shape;444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Stimme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51"/>
          <p:cNvGrpSpPr/>
          <p:nvPr/>
        </p:nvGrpSpPr>
        <p:grpSpPr>
          <a:xfrm>
            <a:off x="1344655" y="3263359"/>
            <a:ext cx="2031347" cy="1218808"/>
            <a:chOff x="5694568" y="1262258"/>
            <a:chExt cx="2031347" cy="1218808"/>
          </a:xfrm>
        </p:grpSpPr>
        <p:sp>
          <p:nvSpPr>
            <p:cNvPr id="447" name="Google Shape;447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dirty="0" err="1">
                  <a:solidFill>
                    <a:schemeClr val="lt1"/>
                  </a:solidFill>
                </a:rPr>
                <a:t>Wortwahl</a:t>
              </a:r>
              <a:endParaRPr dirty="0"/>
            </a:p>
          </p:txBody>
        </p:sp>
      </p:grpSp>
      <p:grpSp>
        <p:nvGrpSpPr>
          <p:cNvPr id="449" name="Google Shape;449;p51"/>
          <p:cNvGrpSpPr/>
          <p:nvPr/>
        </p:nvGrpSpPr>
        <p:grpSpPr>
          <a:xfrm>
            <a:off x="3891911" y="3263359"/>
            <a:ext cx="2031347" cy="1218808"/>
            <a:chOff x="5694568" y="1262258"/>
            <a:chExt cx="2031347" cy="1218808"/>
          </a:xfrm>
        </p:grpSpPr>
        <p:sp>
          <p:nvSpPr>
            <p:cNvPr id="450" name="Google Shape;450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Anker</a:t>
              </a:r>
              <a:endParaRPr dirty="0"/>
            </a:p>
          </p:txBody>
        </p:sp>
      </p:grpSp>
      <p:grpSp>
        <p:nvGrpSpPr>
          <p:cNvPr id="452" name="Google Shape;452;p51"/>
          <p:cNvGrpSpPr/>
          <p:nvPr/>
        </p:nvGrpSpPr>
        <p:grpSpPr>
          <a:xfrm>
            <a:off x="6435849" y="3263359"/>
            <a:ext cx="2031347" cy="1218808"/>
            <a:chOff x="5694568" y="1262258"/>
            <a:chExt cx="2031347" cy="1218808"/>
          </a:xfrm>
        </p:grpSpPr>
        <p:sp>
          <p:nvSpPr>
            <p:cNvPr id="453" name="Google Shape;453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Länge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443;p51">
            <a:extLst>
              <a:ext uri="{FF2B5EF4-FFF2-40B4-BE49-F238E27FC236}">
                <a16:creationId xmlns:a16="http://schemas.microsoft.com/office/drawing/2014/main" id="{CA9C8CFE-E695-42AA-BD01-1DB42CBBEB31}"/>
              </a:ext>
            </a:extLst>
          </p:cNvPr>
          <p:cNvGrpSpPr/>
          <p:nvPr/>
        </p:nvGrpSpPr>
        <p:grpSpPr>
          <a:xfrm>
            <a:off x="8938106" y="1684930"/>
            <a:ext cx="2031347" cy="1218808"/>
            <a:chOff x="5694568" y="1262258"/>
            <a:chExt cx="2031347" cy="1218808"/>
          </a:xfrm>
        </p:grpSpPr>
        <p:sp>
          <p:nvSpPr>
            <p:cNvPr id="24" name="Google Shape;444;p51">
              <a:extLst>
                <a:ext uri="{FF2B5EF4-FFF2-40B4-BE49-F238E27FC236}">
                  <a16:creationId xmlns:a16="http://schemas.microsoft.com/office/drawing/2014/main" id="{9BF4EC76-5D9B-4F56-9B16-410AB98CD4B4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5;p51">
              <a:extLst>
                <a:ext uri="{FF2B5EF4-FFF2-40B4-BE49-F238E27FC236}">
                  <a16:creationId xmlns:a16="http://schemas.microsoft.com/office/drawing/2014/main" id="{A53C6207-309A-466D-A374-D8DD4B2F3FC5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Tempo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443;p51">
            <a:extLst>
              <a:ext uri="{FF2B5EF4-FFF2-40B4-BE49-F238E27FC236}">
                <a16:creationId xmlns:a16="http://schemas.microsoft.com/office/drawing/2014/main" id="{59D3767A-3113-4E1B-A078-F8E8EC2BADAC}"/>
              </a:ext>
            </a:extLst>
          </p:cNvPr>
          <p:cNvGrpSpPr/>
          <p:nvPr/>
        </p:nvGrpSpPr>
        <p:grpSpPr>
          <a:xfrm>
            <a:off x="8973804" y="3263359"/>
            <a:ext cx="2031347" cy="1218808"/>
            <a:chOff x="5694568" y="1262258"/>
            <a:chExt cx="2031347" cy="1218808"/>
          </a:xfrm>
        </p:grpSpPr>
        <p:sp>
          <p:nvSpPr>
            <p:cNvPr id="27" name="Google Shape;444;p51">
              <a:extLst>
                <a:ext uri="{FF2B5EF4-FFF2-40B4-BE49-F238E27FC236}">
                  <a16:creationId xmlns:a16="http://schemas.microsoft.com/office/drawing/2014/main" id="{CDB96AF8-0C42-454C-9729-E36DC46A4C62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5;p51">
              <a:extLst>
                <a:ext uri="{FF2B5EF4-FFF2-40B4-BE49-F238E27FC236}">
                  <a16:creationId xmlns:a16="http://schemas.microsoft.com/office/drawing/2014/main" id="{270CFAAC-9E91-46F3-A706-36C9C451A89A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Schluss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9B1599-F3A5-482C-9077-56C5E4B50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13651"/>
              </p:ext>
            </p:extLst>
          </p:nvPr>
        </p:nvGraphicFramePr>
        <p:xfrm>
          <a:off x="2032000" y="4695402"/>
          <a:ext cx="8128000" cy="145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9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tarship SN5 to an altitude of 150 meters over SpaceX's Texas test facility">
            <a:extLst>
              <a:ext uri="{FF2B5EF4-FFF2-40B4-BE49-F238E27FC236}">
                <a16:creationId xmlns:a16="http://schemas.microsoft.com/office/drawing/2014/main" id="{F75DFD78-6F72-420E-A635-F310A147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601" y="-1016000"/>
            <a:ext cx="14088533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paceX Starship - Wikipedia">
            <a:extLst>
              <a:ext uri="{FF2B5EF4-FFF2-40B4-BE49-F238E27FC236}">
                <a16:creationId xmlns:a16="http://schemas.microsoft.com/office/drawing/2014/main" id="{3A4D5A63-30B1-40C2-BD1F-AA8D2A60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91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DDF5E-BAB7-4916-B895-B488AC2C8534}"/>
              </a:ext>
            </a:extLst>
          </p:cNvPr>
          <p:cNvSpPr txBox="1"/>
          <p:nvPr/>
        </p:nvSpPr>
        <p:spPr>
          <a:xfrm>
            <a:off x="7238469" y="448998"/>
            <a:ext cx="40366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Permanent Marker" panose="02000000000000000000" pitchFamily="2" charset="0"/>
              </a:rPr>
              <a:t>PROJECT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CFDBB2E-1907-47BB-85A8-4DE615F6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94" y="1556994"/>
            <a:ext cx="3744012" cy="3744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BDEE-883D-43D5-B58F-C060F8E18A03}"/>
              </a:ext>
            </a:extLst>
          </p:cNvPr>
          <p:cNvSpPr txBox="1"/>
          <p:nvPr/>
        </p:nvSpPr>
        <p:spPr>
          <a:xfrm>
            <a:off x="1035269" y="448998"/>
            <a:ext cx="40254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Permanent Marker" panose="02000000000000000000" pitchFamily="2" charset="0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2635163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7991A-E964-48D1-A521-F16092EE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52A77-2392-4407-97A9-170630707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68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A46245-DAA2-46EB-85AB-3E3E31A0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B4E4DF-2DCE-47F2-8957-DB79C301D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2"/>
          <a:stretch/>
        </p:blipFill>
        <p:spPr bwMode="auto">
          <a:xfrm>
            <a:off x="658813" y="-54244"/>
            <a:ext cx="10301691" cy="67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72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AB91F-8F4D-41B8-9201-B5049D604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C58AF-0C9D-44D3-8F29-FA32E0DB41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F4C7C-FB44-47CC-85F2-CB5D7FFC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Life Cycle</a:t>
            </a:r>
          </a:p>
        </p:txBody>
      </p:sp>
      <p:pic>
        <p:nvPicPr>
          <p:cNvPr id="7170" name="Picture 2" descr="A Complete Guide to the Project Management Lifecycle - DZone Agile">
            <a:extLst>
              <a:ext uri="{FF2B5EF4-FFF2-40B4-BE49-F238E27FC236}">
                <a16:creationId xmlns:a16="http://schemas.microsoft.com/office/drawing/2014/main" id="{C8312551-7519-42BC-8849-F66F3250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/>
          <a:stretch/>
        </p:blipFill>
        <p:spPr bwMode="auto">
          <a:xfrm>
            <a:off x="0" y="1325105"/>
            <a:ext cx="12192000" cy="466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8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können wir diese Woche alles lernen?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Ü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t </a:t>
            </a:r>
            <a:r>
              <a:rPr lang="de-DE" dirty="0"/>
              <a:t>e</a:t>
            </a:r>
            <a:r>
              <a:rPr lang="en-DE" dirty="0" err="1"/>
              <a:t>uch</a:t>
            </a:r>
            <a:r>
              <a:rPr lang="en-DE" dirty="0"/>
              <a:t> </a:t>
            </a:r>
            <a:r>
              <a:rPr lang="en-DE" dirty="0" err="1"/>
              <a:t>einen</a:t>
            </a:r>
            <a:r>
              <a:rPr lang="en-DE" dirty="0"/>
              <a:t> </a:t>
            </a:r>
            <a:r>
              <a:rPr lang="en-DE" dirty="0" err="1"/>
              <a:t>Teamnamen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Verteilt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de-DE" dirty="0" err="1"/>
              <a:t>Scrum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Schätzt alle Learning Outcomes (</a:t>
            </a:r>
            <a:r>
              <a:rPr lang="de-DE" dirty="0" err="1"/>
              <a:t>Planning</a:t>
            </a:r>
            <a:r>
              <a:rPr lang="de-DE" dirty="0"/>
              <a:t> Poker)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Erstellt ein Sprint Backlog für die Woche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 Sprint </a:t>
            </a:r>
            <a:r>
              <a:rPr lang="de-DE" dirty="0" err="1"/>
              <a:t>Planning</a:t>
            </a:r>
            <a:r>
              <a:rPr lang="de-DE" dirty="0"/>
              <a:t> – 3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youtube.com/watch?v=MrIZMuvjTws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scrumguides.org/scrum-guide.html#events-planning</a:t>
            </a:r>
            <a:endParaRPr lang="de-DE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424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Worin besteht der Unterschied zwischen Produktentwicklung und einem Entwicklungsprojekt?</a:t>
            </a:r>
          </a:p>
          <a:p>
            <a:pPr marL="638175" lvl="1" indent="-180975">
              <a:buFont typeface="Arial"/>
              <a:buChar char="-"/>
            </a:pPr>
            <a:r>
              <a:rPr lang="de-DE" dirty="0"/>
              <a:t>Zeitspanne, Erfolgsfaktoren, Methoden, Mindset, …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Wie unterscheiden sich die Rollen von </a:t>
            </a:r>
            <a:r>
              <a:rPr lang="de-DE" dirty="0" err="1"/>
              <a:t>Product</a:t>
            </a:r>
            <a:r>
              <a:rPr lang="de-DE" dirty="0"/>
              <a:t> Managern und Project Managern?</a:t>
            </a:r>
          </a:p>
          <a:p>
            <a:pPr marL="638175" lvl="1" indent="-180975">
              <a:spcBef>
                <a:spcPts val="1400"/>
              </a:spcBef>
              <a:buSzPts val="2400"/>
              <a:buFont typeface="Arial"/>
              <a:buChar char="-"/>
            </a:pPr>
            <a:r>
              <a:rPr lang="de-DE" dirty="0"/>
              <a:t>Verantwortung, Ziele, Budget, …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Entscheidet euch für einen Präsentationsstil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Recherchiert und bereitet eine kurze (max. 10 min) Präsentation vor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Jeweils eine andere Gruppe gibt „Golden“ Feedback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Project – Research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blog.hubspot.com/sales/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types-of-presentation-styles</a:t>
            </a: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jp-lambert.me/project-or-product-spend-your-money-accordingly-326fa4fc2445</a:t>
            </a:r>
          </a:p>
        </p:txBody>
      </p:sp>
    </p:spTree>
    <p:extLst>
      <p:ext uri="{BB962C8B-B14F-4D97-AF65-F5344CB8AC3E}">
        <p14:creationId xmlns:p14="http://schemas.microsoft.com/office/powerpoint/2010/main" val="1146383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69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&amp;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f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t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033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51942-E403-4FA5-BE88-5D91BBAD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850BF-4949-49DC-A539-7B9345D3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Golden Gate Bridge during daytime">
            <a:extLst>
              <a:ext uri="{FF2B5EF4-FFF2-40B4-BE49-F238E27FC236}">
                <a16:creationId xmlns:a16="http://schemas.microsoft.com/office/drawing/2014/main" id="{66F59063-0B58-4BB6-8A9A-37284F74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756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4E2D9-1368-434D-8E5D-C867AAB8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2C4E13-5C2F-490E-86E8-6CB04844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6DA3-6E14-499D-9454-11643367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93" y="0"/>
            <a:ext cx="915721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B50EE0-D83B-4894-AABE-36EB83B3EC2C}"/>
              </a:ext>
            </a:extLst>
          </p:cNvPr>
          <p:cNvSpPr/>
          <p:nvPr/>
        </p:nvSpPr>
        <p:spPr>
          <a:xfrm>
            <a:off x="3125422" y="675163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9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C0A0C-9B5E-4834-9259-13E2C59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F8656-F876-4EEB-948C-2C1C1E58C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27B8B4-1688-4FEC-9ED4-5F2EF40D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47" y="3440"/>
            <a:ext cx="10641106" cy="6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62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Wir üben Konfliktlösung anhand der 4 Ohren und TKI-Modell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Wechselt euch je Fallbeispiel mit der Rolle des Moderators und der Konfliktparteien ab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Der Moderator versucht zwischen beiden Parteien zu vermitteln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Die Beteiligten Parteien entscheiden sich je Fallbeispiel: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sz="1800" dirty="0"/>
              <a:t>Alles auf nur einem Ohr zu hören/ mit einem Mund zu kommunizieren: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Sachebene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 err="1"/>
              <a:t>Selbstoffenbahrung</a:t>
            </a:r>
            <a:endParaRPr lang="de-DE" sz="1400" dirty="0"/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Beziehung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Appell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dirty="0"/>
              <a:t>Nur eine Lösungsstrategie zu verfolgen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Konkurrieren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Kollaborieren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Kompromiss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Vermeiden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Nachgeben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Conflict Management – </a:t>
            </a:r>
            <a:r>
              <a:rPr lang="en-US" dirty="0"/>
              <a:t>Exercise</a:t>
            </a:r>
            <a:r>
              <a:rPr lang="de-DE" dirty="0"/>
              <a:t>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medium.com/seek-blog/the-art-of-misunderstanding-and-the-4-sides-model-of-communication-7188408457ba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medium.com/@mark.bridges/finding-it-hard-to-manage-conflict-at-the-workplace-d99bc4d4172a</a:t>
            </a:r>
          </a:p>
        </p:txBody>
      </p:sp>
    </p:spTree>
    <p:extLst>
      <p:ext uri="{BB962C8B-B14F-4D97-AF65-F5344CB8AC3E}">
        <p14:creationId xmlns:p14="http://schemas.microsoft.com/office/powerpoint/2010/main" val="48465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D4DCE-2ADE-47D6-BD17-9549EE0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Fallbeispiele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67C09-6258-499C-B2C1-DBE628D31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77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FB2A08-2B5B-4758-8161-597B5CAC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1476000"/>
            <a:ext cx="10984549" cy="4806000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de-DE" dirty="0"/>
              <a:t>Ein Gast beschwert sich im Restaurant über schlechtes Essen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Fernfahrer möchte auf einem Rasthof Zigaretten holen, der Automat ist defekt und schluckt das Geld. Er fordert vom </a:t>
            </a:r>
            <a:r>
              <a:rPr lang="de-DE" dirty="0" err="1"/>
              <a:t>Tankwirt</a:t>
            </a:r>
            <a:r>
              <a:rPr lang="de-DE" dirty="0"/>
              <a:t> Ersatz.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Kunde beschwert sich beim Optiker über eine schlecht sitzende Brille.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Angestellter bittet in der Personalabteilung um Lohnerhöhung.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unordentlicher Student will ein WG-Casting gewinnen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Fahrgast wird im Bus ohne gültigen Fahrausweis angetroffen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Mieter wurde vom Nachbarn angezeigt, gestern die Nachtruhe gestört zu haben.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Die Tochter wird von ihren Eltern beim Rauchen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Gruppe Jungs wird beim Ladendiebstahl vom Verkäufer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Mehrere Fernsehzuschauer streiten sich, da jeder einen anderen Film sehen möchte.</a:t>
            </a:r>
          </a:p>
        </p:txBody>
      </p:sp>
    </p:spTree>
    <p:extLst>
      <p:ext uri="{BB962C8B-B14F-4D97-AF65-F5344CB8AC3E}">
        <p14:creationId xmlns:p14="http://schemas.microsoft.com/office/powerpoint/2010/main" val="1814440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501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Efficiency &amp; </a:t>
            </a:r>
            <a:r>
              <a:rPr lang="de-DE" dirty="0" err="1"/>
              <a:t>Effectiveness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1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75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5C03F-4B98-4A65-87C6-F363A90C6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5378B9-9D0A-42B1-85B6-44996DF5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Is your Not-For-Profit Efficient and Effective?">
            <a:extLst>
              <a:ext uri="{FF2B5EF4-FFF2-40B4-BE49-F238E27FC236}">
                <a16:creationId xmlns:a16="http://schemas.microsoft.com/office/drawing/2014/main" id="{0A05851A-2545-4B9B-BB09-63DC1AAE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16" y="0"/>
            <a:ext cx="73809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8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A really expensive experiment | Project Workout Blog">
            <a:extLst>
              <a:ext uri="{FF2B5EF4-FFF2-40B4-BE49-F238E27FC236}">
                <a16:creationId xmlns:a16="http://schemas.microsoft.com/office/drawing/2014/main" id="{A836AAB3-FD80-4129-8FE0-9456E167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3" y="42724"/>
            <a:ext cx="9596734" cy="67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27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My Favorite Agile Illustrations from Henrik Kniberg of Spotify Fame">
            <a:extLst>
              <a:ext uri="{FF2B5EF4-FFF2-40B4-BE49-F238E27FC236}">
                <a16:creationId xmlns:a16="http://schemas.microsoft.com/office/drawing/2014/main" id="{FD31F3E2-AB39-4092-B5C1-58D93BD3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1" y="0"/>
            <a:ext cx="11363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17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Balancing Autonomy and Alignment with Accountability | by Richard ...">
            <a:extLst>
              <a:ext uri="{FF2B5EF4-FFF2-40B4-BE49-F238E27FC236}">
                <a16:creationId xmlns:a16="http://schemas.microsoft.com/office/drawing/2014/main" id="{38770530-B6CC-4515-AFEC-74DB3E0B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6" y="55425"/>
            <a:ext cx="10802087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58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Tag: focus - Crisp's Blog">
            <a:extLst>
              <a:ext uri="{FF2B5EF4-FFF2-40B4-BE49-F238E27FC236}">
                <a16:creationId xmlns:a16="http://schemas.microsoft.com/office/drawing/2014/main" id="{0A2DA1E5-546F-402F-9499-A881E3F7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" y="121380"/>
            <a:ext cx="12161588" cy="66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1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3B813-4924-442C-B418-9DE550F9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C0183-15EC-4B57-8C9C-744BA204D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8651C-3638-4283-A1CB-E026D1B7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C18A2-4261-4A01-B8A7-5D621616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59434" cy="68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7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l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 </a:t>
            </a:r>
            <a:r>
              <a:rPr lang="de-DE" dirty="0"/>
              <a:t>M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d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t </a:t>
            </a:r>
            <a:r>
              <a:rPr lang="de-DE" dirty="0"/>
              <a:t>h</a:t>
            </a:r>
            <a:r>
              <a:rPr lang="en-DE" dirty="0"/>
              <a:t>inter den </a:t>
            </a:r>
            <a:r>
              <a:rPr lang="en-DE" dirty="0" err="1"/>
              <a:t>Anfragen</a:t>
            </a:r>
            <a:r>
              <a:rPr lang="en-DE" dirty="0"/>
              <a:t>? Was </a:t>
            </a:r>
            <a:r>
              <a:rPr lang="en-DE" dirty="0" err="1"/>
              <a:t>könnte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sein?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Entscheidet</a:t>
            </a:r>
            <a:r>
              <a:rPr lang="en-DE" sz="1800" dirty="0"/>
              <a:t> </a:t>
            </a:r>
            <a:r>
              <a:rPr lang="en-DE" sz="1800" dirty="0" err="1"/>
              <a:t>euch</a:t>
            </a:r>
            <a:r>
              <a:rPr lang="en-DE" sz="1800" dirty="0"/>
              <a:t> </a:t>
            </a:r>
            <a:r>
              <a:rPr lang="en-DE" sz="1800" dirty="0" err="1"/>
              <a:t>für</a:t>
            </a:r>
            <a:r>
              <a:rPr lang="en-DE" sz="1800" dirty="0"/>
              <a:t> </a:t>
            </a:r>
            <a:r>
              <a:rPr lang="en-DE" sz="1800" dirty="0" err="1"/>
              <a:t>eine</a:t>
            </a:r>
            <a:r>
              <a:rPr lang="en-DE" sz="1800" dirty="0"/>
              <a:t> der 5 Challenges</a:t>
            </a:r>
            <a:endParaRPr lang="de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Diskutiert</a:t>
            </a:r>
            <a:r>
              <a:rPr lang="en-DE" sz="1800" dirty="0"/>
              <a:t> die A</a:t>
            </a:r>
            <a:r>
              <a:rPr lang="de-DE" sz="1800" dirty="0"/>
              <a:t>u</a:t>
            </a:r>
            <a:r>
              <a:rPr lang="en-DE" sz="1800" dirty="0"/>
              <a:t>f</a:t>
            </a:r>
            <a:r>
              <a:rPr lang="de-DE" sz="1800" dirty="0"/>
              <a:t>g</a:t>
            </a:r>
            <a:r>
              <a:rPr lang="en-DE" sz="1800" dirty="0"/>
              <a:t>a</a:t>
            </a:r>
            <a:r>
              <a:rPr lang="de-DE" sz="1800" dirty="0"/>
              <a:t>b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endParaRPr lang="en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 err="1"/>
              <a:t>i</a:t>
            </a:r>
            <a:r>
              <a:rPr lang="de-DE" sz="1800" dirty="0"/>
              <a:t>l</a:t>
            </a:r>
            <a:r>
              <a:rPr lang="en-DE" sz="1800" dirty="0"/>
              <a:t>t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G</a:t>
            </a:r>
            <a:r>
              <a:rPr lang="en-DE" sz="1800" dirty="0"/>
              <a:t>r</a:t>
            </a:r>
            <a:r>
              <a:rPr lang="de-DE" sz="1800" dirty="0"/>
              <a:t>u</a:t>
            </a:r>
            <a:r>
              <a:rPr lang="en-DE" sz="1800" dirty="0"/>
              <a:t>p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k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z 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p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g</a:t>
            </a:r>
            <a:r>
              <a:rPr lang="de-DE" sz="1800" dirty="0"/>
              <a:t>n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t </a:t>
            </a:r>
            <a:r>
              <a:rPr lang="de-DE" sz="1800" dirty="0"/>
              <a:t>m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DE" sz="1800" dirty="0" err="1"/>
              <a:t>ihr</a:t>
            </a:r>
            <a:r>
              <a:rPr lang="en-DE" sz="1800" dirty="0"/>
              <a:t> </a:t>
            </a:r>
            <a:r>
              <a:rPr lang="en-DE" sz="1800" dirty="0" err="1"/>
              <a:t>gelernt</a:t>
            </a:r>
            <a:r>
              <a:rPr lang="en-DE" sz="1800" dirty="0"/>
              <a:t> </a:t>
            </a:r>
            <a:r>
              <a:rPr lang="en-DE" sz="1800" dirty="0" err="1"/>
              <a:t>habt</a:t>
            </a:r>
            <a:endParaRPr lang="de-DE" sz="1800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Efficiency vs Effectiveness</a:t>
            </a:r>
            <a:r>
              <a:rPr lang="de-DE" dirty="0"/>
              <a:t> – </a:t>
            </a:r>
            <a:r>
              <a:rPr lang="en-US" dirty="0"/>
              <a:t>D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medium.com/swlh/efficient-vs-effective-work-c3952c8b231e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medium.com/swlh/be-effective-not-efficient-fb613f9e8e5</a:t>
            </a:r>
          </a:p>
        </p:txBody>
      </p:sp>
    </p:spTree>
    <p:extLst>
      <p:ext uri="{BB962C8B-B14F-4D97-AF65-F5344CB8AC3E}">
        <p14:creationId xmlns:p14="http://schemas.microsoft.com/office/powerpoint/2010/main" val="2932783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D2678-3C8D-482D-84AC-2B4D71534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5A323-D1DC-41CE-BC03-90138214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4D826E-718F-440C-B739-D6767DBC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34D3D-FB0D-440F-8046-618ED52B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21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15D3-C2CA-4F7A-8E1D-AB2C7870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F59B-C727-4DD7-8B4C-0D2766116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16921-038A-4475-BD6A-0C5167AA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F30C1-6685-463C-8621-55C5C8F3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6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B37CE-6CCD-45A9-9F80-9AEE7CD2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EDB54-EE30-4FF0-8D97-9ABC66FBA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B895BD-CBA9-48DE-857E-A7E9E97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34A17-BFB6-4600-8414-0D0313BF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Team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410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8C99C-C17E-40BA-AA73-FD374448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EBF3B-4EEF-4D3A-B618-01713AF77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C71B6-87D8-4B5E-A4D0-21334CE0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361C-7EF3-48CD-9007-E588E748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5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F41D2-8BC2-4EF8-938B-9774E456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FDBAD-A88D-443F-BB87-3D1BEA884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91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90483-4225-487A-BB4F-A1190B42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3152E-7813-4422-B38A-FE5ED1DC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42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848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295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5808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2: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4000" b="1" dirty="0" err="1">
                <a:solidFill>
                  <a:schemeClr val="lt1"/>
                </a:solidFill>
              </a:rPr>
              <a:t>ls</a:t>
            </a:r>
            <a:r>
              <a:rPr lang="en-DE" sz="4000" b="1" dirty="0">
                <a:solidFill>
                  <a:schemeClr val="lt1"/>
                </a:solidFill>
              </a:rPr>
              <a:t> pt. 1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dirty="0" err="1">
                <a:solidFill>
                  <a:schemeClr val="lt1"/>
                </a:solidFill>
              </a:rPr>
              <a:t>ann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welc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m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m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 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k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Einordnen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gut </a:t>
            </a:r>
            <a:r>
              <a:rPr lang="en-DE" sz="1800" dirty="0" err="1">
                <a:solidFill>
                  <a:schemeClr val="lt1"/>
                </a:solidFill>
              </a:rPr>
              <a:t>meine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Prä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ä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planen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ich </a:t>
            </a:r>
            <a:r>
              <a:rPr lang="en-DE" sz="1800" dirty="0" err="1">
                <a:solidFill>
                  <a:schemeClr val="lt1"/>
                </a:solidFill>
              </a:rPr>
              <a:t>mich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weiterentwickeln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kann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Gespräche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moderieren</a:t>
            </a:r>
            <a:r>
              <a:rPr lang="en-DE" sz="1800" dirty="0">
                <a:solidFill>
                  <a:schemeClr val="lt1"/>
                </a:solidFill>
              </a:rPr>
              <a:t> und verstehen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Konflik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u 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ö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s: 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w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v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t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0288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Kahoot! APK Baixar para Android baix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211" y="0"/>
            <a:ext cx="14045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Day 2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 err="1"/>
              <a:t>DevOps</a:t>
            </a:r>
            <a:r>
              <a:rPr lang="de-DE" dirty="0"/>
              <a:t> Soft Skills </a:t>
            </a:r>
            <a:r>
              <a:rPr lang="de-DE" dirty="0" err="1"/>
              <a:t>pt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24768868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 b="6698"/>
          <a:stretch/>
        </p:blipFill>
        <p:spPr bwMode="auto">
          <a:xfrm>
            <a:off x="1823093" y="423862"/>
            <a:ext cx="8545814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AA747E-F7B7-46BA-8179-90D4994DBBA6}"/>
              </a:ext>
            </a:extLst>
          </p:cNvPr>
          <p:cNvSpPr/>
          <p:nvPr/>
        </p:nvSpPr>
        <p:spPr>
          <a:xfrm>
            <a:off x="2306633" y="-13984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9F814-785C-4CA9-B00E-B5F1A2DD6CF3}"/>
              </a:ext>
            </a:extLst>
          </p:cNvPr>
          <p:cNvSpPr/>
          <p:nvPr/>
        </p:nvSpPr>
        <p:spPr>
          <a:xfrm>
            <a:off x="4606603" y="214269"/>
            <a:ext cx="2525717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A8C31-8259-462A-8D74-3C4F0A6C80D7}"/>
              </a:ext>
            </a:extLst>
          </p:cNvPr>
          <p:cNvSpPr/>
          <p:nvPr/>
        </p:nvSpPr>
        <p:spPr>
          <a:xfrm>
            <a:off x="7748682" y="48643"/>
            <a:ext cx="18072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01D74-AEDD-4646-A5E8-2EF56E7521AA}"/>
              </a:ext>
            </a:extLst>
          </p:cNvPr>
          <p:cNvSpPr/>
          <p:nvPr/>
        </p:nvSpPr>
        <p:spPr>
          <a:xfrm>
            <a:off x="8631332" y="315343"/>
            <a:ext cx="17006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52213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75507"/>
      </p:ext>
    </p:extLst>
  </p:cSld>
  <p:clrMapOvr>
    <a:masterClrMapping/>
  </p:clrMapOvr>
</p:sld>
</file>

<file path=ppt/theme/theme1.xml><?xml version="1.0" encoding="utf-8"?>
<a:theme xmlns:a="http://schemas.openxmlformats.org/drawingml/2006/main" name="AW Academy">
  <a:themeElements>
    <a:clrScheme name="AW Academy ny">
      <a:dk1>
        <a:srgbClr val="000000"/>
      </a:dk1>
      <a:lt1>
        <a:srgbClr val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AFE97C-8F36-4A00-874C-A72313C8E628}"/>
</file>

<file path=customXml/itemProps2.xml><?xml version="1.0" encoding="utf-8"?>
<ds:datastoreItem xmlns:ds="http://schemas.openxmlformats.org/officeDocument/2006/customXml" ds:itemID="{C165C5D7-02E2-4B4E-A7F2-F0D19EEFF5AD}"/>
</file>

<file path=customXml/itemProps3.xml><?xml version="1.0" encoding="utf-8"?>
<ds:datastoreItem xmlns:ds="http://schemas.openxmlformats.org/officeDocument/2006/customXml" ds:itemID="{5DA50671-89B7-422C-BBB7-EFA9CF34E68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2347</Words>
  <Application>Microsoft Office PowerPoint</Application>
  <PresentationFormat>Widescreen</PresentationFormat>
  <Paragraphs>488</Paragraphs>
  <Slides>113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Permanent Marker</vt:lpstr>
      <vt:lpstr>AW Academy</vt:lpstr>
      <vt:lpstr>DevOps Academy  – Week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Woche 4 – Sprint Planning – 3 Groups</vt:lpstr>
      <vt:lpstr>PowerPoint Presentation</vt:lpstr>
      <vt:lpstr>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Agreement - Min Specs – 4 Groups</vt:lpstr>
      <vt:lpstr>PowerPoint Presentation</vt:lpstr>
      <vt:lpstr>Security &amp;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Pentest – Security-Check – 1 Group </vt:lpstr>
      <vt:lpstr>PowerPoint Presentation</vt:lpstr>
      <vt:lpstr>PowerPoint Presentation</vt:lpstr>
      <vt:lpstr>PowerPoint Presentation</vt:lpstr>
      <vt:lpstr>PowerPoint Presentation</vt:lpstr>
      <vt:lpstr>„Lass dich überwachen“ – Privacy-Check – 1 Group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Woche 4 – Daily Scrum – 3 Groups</vt:lpstr>
      <vt:lpstr>PowerPoint Presentation</vt:lpstr>
      <vt:lpstr>Day 2</vt:lpstr>
      <vt:lpstr>PowerPoint Presentation</vt:lpstr>
      <vt:lpstr>PowerPoint Presentation</vt:lpstr>
      <vt:lpstr>PowerPoint Presentation</vt:lpstr>
      <vt:lpstr>PowerPoint Presentation</vt:lpstr>
      <vt:lpstr>Communication</vt:lpstr>
      <vt:lpstr>PowerPoint Presentation</vt:lpstr>
      <vt:lpstr>PowerPoint Presentation</vt:lpstr>
      <vt:lpstr>PowerPoint Presentation</vt:lpstr>
      <vt:lpstr>Gesprächsregeln</vt:lpstr>
      <vt:lpstr>PowerPoint Presentation</vt:lpstr>
      <vt:lpstr>PowerPoint Presentation</vt:lpstr>
      <vt:lpstr>Typsache – Persönlichkeitstest – 4 Groups </vt:lpstr>
      <vt:lpstr>PowerPoint Presentation</vt:lpstr>
      <vt:lpstr>Communication -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</vt:lpstr>
      <vt:lpstr>PowerPoint Presentation</vt:lpstr>
      <vt:lpstr>PowerPoint Presentation</vt:lpstr>
      <vt:lpstr>Communcation – Distributed Comic – 4 Groups</vt:lpstr>
      <vt:lpstr>PowerPoint Presentation</vt:lpstr>
      <vt:lpstr>Presentation</vt:lpstr>
      <vt:lpstr>PowerPoint Presentation</vt:lpstr>
      <vt:lpstr>PowerPoint Presentation</vt:lpstr>
      <vt:lpstr>Presentation - Topics</vt:lpstr>
      <vt:lpstr>PowerPoint Presentation</vt:lpstr>
      <vt:lpstr>PowerPoint Presentation</vt:lpstr>
      <vt:lpstr>Project Management Life Cycle</vt:lpstr>
      <vt:lpstr>Product vs Project – Research – 5 Groups</vt:lpstr>
      <vt:lpstr>PowerPoint Presentation</vt:lpstr>
      <vt:lpstr>Moderation &amp; Conflict Management</vt:lpstr>
      <vt:lpstr>PowerPoint Presentation</vt:lpstr>
      <vt:lpstr>PowerPoint Presentation</vt:lpstr>
      <vt:lpstr>PowerPoint Presentation</vt:lpstr>
      <vt:lpstr>Conflict Management – Exercise – 5 Groups</vt:lpstr>
      <vt:lpstr>Fallbeispiele</vt:lpstr>
      <vt:lpstr>PowerPoint Presentation</vt:lpstr>
      <vt:lpstr>Efficiency &amp;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vs Effectiveness – Discussion – 5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Academy  – Week 4</dc:title>
  <dc:creator>Hans Maulwurf</dc:creator>
  <cp:lastModifiedBy>Hans Maulwurf</cp:lastModifiedBy>
  <cp:revision>47</cp:revision>
  <dcterms:created xsi:type="dcterms:W3CDTF">2020-08-22T23:11:50Z</dcterms:created>
  <dcterms:modified xsi:type="dcterms:W3CDTF">2020-08-24T21:30:38Z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